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7" r:id="rId2"/>
    <p:sldId id="268" r:id="rId3"/>
    <p:sldId id="282" r:id="rId4"/>
    <p:sldId id="272" r:id="rId5"/>
    <p:sldId id="270" r:id="rId6"/>
    <p:sldId id="271" r:id="rId7"/>
    <p:sldId id="287" r:id="rId8"/>
    <p:sldId id="290" r:id="rId9"/>
    <p:sldId id="295" r:id="rId10"/>
    <p:sldId id="297" r:id="rId11"/>
    <p:sldId id="298" r:id="rId12"/>
    <p:sldId id="299" r:id="rId13"/>
    <p:sldId id="258" r:id="rId14"/>
    <p:sldId id="284" r:id="rId15"/>
    <p:sldId id="286" r:id="rId16"/>
    <p:sldId id="296" r:id="rId17"/>
    <p:sldId id="279" r:id="rId18"/>
    <p:sldId id="285" r:id="rId19"/>
  </p:sldIdLst>
  <p:sldSz cx="9906000" cy="6858000" type="A4"/>
  <p:notesSz cx="6797675" cy="9874250"/>
  <p:embeddedFontLst>
    <p:embeddedFont>
      <p:font typeface="Palatino Linotype" pitchFamily="18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  <p:embeddedFont>
      <p:font typeface="Segoe UI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Montserrat Semi-Bold Bold" charset="-52"/>
      <p:regular r:id="rId35"/>
    </p:embeddedFont>
    <p:embeddedFont>
      <p:font typeface="Trebuchet MS" pitchFamily="34" charset="0"/>
      <p:regular r:id="rId36"/>
      <p:bold r:id="rId37"/>
      <p:italic r:id="rId38"/>
      <p:boldItalic r:id="rId39"/>
    </p:embeddedFont>
    <p:embeddedFont>
      <p:font typeface="맑은 고딕" pitchFamily="34" charset="-127"/>
      <p:regular r:id="rId40"/>
      <p:bold r:id="rId41"/>
    </p:embeddedFont>
    <p:embeddedFont>
      <p:font typeface="Lucida Sans Unicode" pitchFamily="34" charset="0"/>
      <p:regular r:id="rId42"/>
    </p:embeddedFont>
  </p:embeddedFontLst>
  <p:defaultTextStyle>
    <a:defPPr>
      <a:defRPr lang="en-US"/>
    </a:defPPr>
    <a:lvl1pPr marL="0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68194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36387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04581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72774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40968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09161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877355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45548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C81"/>
    <a:srgbClr val="BC8E32"/>
    <a:srgbClr val="FFFF99"/>
    <a:srgbClr val="FCFADC"/>
    <a:srgbClr val="EAF6CE"/>
    <a:srgbClr val="F0F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-90" y="-186"/>
      </p:cViewPr>
      <p:guideLst>
        <p:guide orient="horz" pos="1440"/>
        <p:guide pos="1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64DDC-0741-4A4C-86AA-F50D7C64D15F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948CD9-590D-4498-9E83-4BB543E57F8F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B18C81"/>
        </a:solidFill>
      </dgm:spPr>
      <dgm:t>
        <a:bodyPr/>
        <a:lstStyle/>
        <a:p>
          <a:r>
            <a:rPr lang="ru-RU" sz="1300" b="1" dirty="0" smtClean="0">
              <a:latin typeface="Palatino Linotype" pitchFamily="18" charset="0"/>
              <a:cs typeface="Arial" pitchFamily="34" charset="0"/>
            </a:rPr>
            <a:t>ДЛЯ ПОСТУПАЮЩИХ</a:t>
          </a:r>
        </a:p>
        <a:p>
          <a:r>
            <a:rPr lang="ru-RU" sz="1300" b="1" dirty="0" smtClean="0">
              <a:latin typeface="Palatino Linotype" pitchFamily="18" charset="0"/>
              <a:cs typeface="Arial" pitchFamily="34" charset="0"/>
            </a:rPr>
            <a:t>НА ПОЛНЫЙ СРОК ОБУЧЕНИЯ</a:t>
          </a:r>
          <a:endParaRPr lang="ru-RU" sz="1300" dirty="0">
            <a:latin typeface="Palatino Linotype" pitchFamily="18" charset="0"/>
          </a:endParaRPr>
        </a:p>
      </dgm:t>
    </dgm:pt>
    <dgm:pt modelId="{E3D75E2C-50A4-42E8-8900-438E35126F6A}" type="parTrans" cxnId="{DE5B5118-830C-44B4-84E4-3E95A46E74E8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69866195-AAFF-40F6-BBA9-CBE471DBAFAC}" type="sibTrans" cxnId="{DE5B5118-830C-44B4-84E4-3E95A46E74E8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716661AE-51FB-4960-8D63-F4E300DEE09A}">
      <dgm:prSet phldrT="[Текст]" custT="1"/>
      <dgm:spPr/>
      <dgm:t>
        <a:bodyPr/>
        <a:lstStyle/>
        <a:p>
          <a:pPr marL="0" indent="0" algn="l"/>
          <a:r>
            <a:rPr lang="ru-RU" sz="1300" b="0" i="0" dirty="0" smtClean="0">
              <a:latin typeface="Palatino Linotype" pitchFamily="18" charset="0"/>
              <a:cs typeface="Times New Roman" pitchFamily="18" charset="0"/>
            </a:rPr>
            <a:t> В национальные ОВПО – не менее </a:t>
          </a:r>
          <a:r>
            <a:rPr lang="ru-RU" sz="1300" b="1" i="0" dirty="0" smtClean="0">
              <a:latin typeface="Palatino Linotype" pitchFamily="18" charset="0"/>
              <a:cs typeface="Times New Roman" pitchFamily="18" charset="0"/>
            </a:rPr>
            <a:t>65 баллов;</a:t>
          </a:r>
          <a:endParaRPr lang="ru-RU" sz="1300" dirty="0">
            <a:latin typeface="Palatino Linotype" pitchFamily="18" charset="0"/>
            <a:cs typeface="Times New Roman" pitchFamily="18" charset="0"/>
          </a:endParaRPr>
        </a:p>
      </dgm:t>
    </dgm:pt>
    <dgm:pt modelId="{FAB49A4A-7DCD-4AC7-AB70-8C47919DC60A}" type="parTrans" cxnId="{581C8A5E-70DD-495E-90D6-E633A031204C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96A460B6-D772-40FB-9519-BF053CFBD6E9}" type="sibTrans" cxnId="{581C8A5E-70DD-495E-90D6-E633A031204C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5DA87E76-0851-4A51-BB1C-D3DFFCDB89E2}">
      <dgm:prSet phldrT="[Текст]" custT="1"/>
      <dgm:spPr/>
      <dgm:t>
        <a:bodyPr/>
        <a:lstStyle/>
        <a:p>
          <a:pPr marL="360363" indent="0" algn="l"/>
          <a:r>
            <a:rPr lang="ru-RU" sz="1300" b="0" i="0" dirty="0" smtClean="0">
              <a:latin typeface="Palatino Linotype" pitchFamily="18" charset="0"/>
              <a:cs typeface="Times New Roman" pitchFamily="18" charset="0"/>
            </a:rPr>
            <a:t>  по области образования "Педагогические науки« и «Право»– </a:t>
          </a:r>
          <a:r>
            <a:rPr lang="ru-RU" sz="1300" b="1" i="0" dirty="0" smtClean="0">
              <a:latin typeface="Palatino Linotype" pitchFamily="18" charset="0"/>
              <a:cs typeface="Times New Roman" pitchFamily="18" charset="0"/>
            </a:rPr>
            <a:t>не менее 75 баллов;</a:t>
          </a:r>
          <a:endParaRPr lang="ru-RU" sz="1300" b="1" dirty="0">
            <a:latin typeface="Palatino Linotype" pitchFamily="18" charset="0"/>
            <a:cs typeface="Times New Roman" pitchFamily="18" charset="0"/>
          </a:endParaRPr>
        </a:p>
      </dgm:t>
    </dgm:pt>
    <dgm:pt modelId="{BABCB201-E91D-4F6C-8DA2-F5F3DFF5C404}" type="parTrans" cxnId="{56984785-7DBD-4A90-9E4D-5733DF6267A6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0CCF6602-CA36-4ACC-84D5-8A9BB578BC39}" type="sibTrans" cxnId="{56984785-7DBD-4A90-9E4D-5733DF6267A6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CA04D726-6974-4BF4-9729-A90A5DD3B3AC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B18C81"/>
        </a:solidFill>
      </dgm:spPr>
      <dgm:t>
        <a:bodyPr/>
        <a:lstStyle/>
        <a:p>
          <a:r>
            <a:rPr lang="ru-RU" sz="1300" b="1" dirty="0" smtClean="0">
              <a:latin typeface="Palatino Linotype" pitchFamily="18" charset="0"/>
              <a:cs typeface="Arial" pitchFamily="34" charset="0"/>
            </a:rPr>
            <a:t>ДЛЯ ПОСТУПАЮЩИХ НА </a:t>
          </a:r>
        </a:p>
        <a:p>
          <a:r>
            <a:rPr lang="ru-RU" sz="1300" b="1" dirty="0" smtClean="0">
              <a:latin typeface="Palatino Linotype" pitchFamily="18" charset="0"/>
              <a:cs typeface="Arial" pitchFamily="34" charset="0"/>
            </a:rPr>
            <a:t>СОКРАЩЕННЫЙ СРОК ОБУЧЕНИЯ</a:t>
          </a:r>
          <a:endParaRPr lang="ru-RU" sz="1300" dirty="0">
            <a:latin typeface="Palatino Linotype" pitchFamily="18" charset="0"/>
          </a:endParaRPr>
        </a:p>
      </dgm:t>
    </dgm:pt>
    <dgm:pt modelId="{DFECC777-A348-45E6-B076-FCE026659B11}" type="parTrans" cxnId="{EE7B8E9F-614E-4E40-B8AE-1F57DB89C4DA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A826EE4A-B270-432D-A302-A8EE5EFB7F3B}" type="sibTrans" cxnId="{EE7B8E9F-614E-4E40-B8AE-1F57DB89C4DA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0530FEB6-454E-4BE2-8E49-09E0FE4040EE}">
      <dgm:prSet phldrT="[Текст]" custT="1"/>
      <dgm:spPr/>
      <dgm:t>
        <a:bodyPr/>
        <a:lstStyle/>
        <a:p>
          <a:r>
            <a:rPr lang="ru-RU" sz="1300" b="0" i="0" dirty="0" smtClean="0">
              <a:latin typeface="Palatino Linotype" pitchFamily="18" charset="0"/>
              <a:cs typeface="Times New Roman" pitchFamily="18" charset="0"/>
            </a:rPr>
            <a:t>по области образования "Педагогические науки" – </a:t>
          </a:r>
          <a:r>
            <a:rPr lang="ru-RU" sz="1300" b="1" i="0" dirty="0" smtClean="0">
              <a:latin typeface="Palatino Linotype" pitchFamily="18" charset="0"/>
              <a:cs typeface="Times New Roman" pitchFamily="18" charset="0"/>
            </a:rPr>
            <a:t>не менее 35 баллов.</a:t>
          </a:r>
          <a:endParaRPr lang="ru-RU" sz="1300" b="1" dirty="0">
            <a:latin typeface="Palatino Linotype" pitchFamily="18" charset="0"/>
            <a:cs typeface="Times New Roman" pitchFamily="18" charset="0"/>
          </a:endParaRPr>
        </a:p>
      </dgm:t>
    </dgm:pt>
    <dgm:pt modelId="{317B46F9-EB6D-476D-A711-FC58DD54702E}" type="parTrans" cxnId="{14E138D8-B8D6-4443-BAE0-6BFA89AC7C27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0D2B2257-7537-4F23-A5F6-F45676AAD130}" type="sibTrans" cxnId="{14E138D8-B8D6-4443-BAE0-6BFA89AC7C27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F57001F6-E0DB-447D-8657-3AAC88217633}">
      <dgm:prSet phldrT="[Текст]" custT="1"/>
      <dgm:spPr/>
      <dgm:t>
        <a:bodyPr/>
        <a:lstStyle/>
        <a:p>
          <a:pPr marL="0" indent="0" algn="l"/>
          <a:r>
            <a:rPr lang="ru-RU" sz="1300" b="0" i="0" dirty="0" smtClean="0">
              <a:latin typeface="Palatino Linotype" pitchFamily="18" charset="0"/>
              <a:cs typeface="Times New Roman" pitchFamily="18" charset="0"/>
            </a:rPr>
            <a:t> В другие ОВПО – </a:t>
          </a:r>
          <a:r>
            <a:rPr lang="ru-RU" sz="1300" b="1" i="0" dirty="0" smtClean="0">
              <a:latin typeface="Palatino Linotype" pitchFamily="18" charset="0"/>
              <a:cs typeface="Times New Roman" pitchFamily="18" charset="0"/>
            </a:rPr>
            <a:t>не менее 50 баллов;</a:t>
          </a:r>
          <a:endParaRPr lang="ru-RU" sz="1300" b="1" dirty="0">
            <a:latin typeface="Palatino Linotype" pitchFamily="18" charset="0"/>
            <a:cs typeface="Times New Roman" pitchFamily="18" charset="0"/>
          </a:endParaRPr>
        </a:p>
      </dgm:t>
    </dgm:pt>
    <dgm:pt modelId="{7C3FDDFF-5FD0-46EF-9469-CABC0876D450}" type="parTrans" cxnId="{6C35C03E-7912-4912-82AA-F444FA088147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931876EE-0305-4A1B-9EE0-85726EDD289C}" type="sibTrans" cxnId="{6C35C03E-7912-4912-82AA-F444FA088147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C4630787-3127-437D-A681-0B24EF5CD46B}">
      <dgm:prSet phldrT="[Текст]" custT="1"/>
      <dgm:spPr/>
      <dgm:t>
        <a:bodyPr/>
        <a:lstStyle/>
        <a:p>
          <a:pPr marL="360363" indent="0" algn="l"/>
          <a:r>
            <a:rPr lang="ru-RU" sz="1300" b="0" i="0" dirty="0" smtClean="0">
              <a:latin typeface="Palatino Linotype" pitchFamily="18" charset="0"/>
              <a:cs typeface="Times New Roman" pitchFamily="18" charset="0"/>
            </a:rPr>
            <a:t>  по области образования "Здравоохранение" – </a:t>
          </a:r>
          <a:r>
            <a:rPr lang="ru-RU" sz="1300" b="1" i="0" dirty="0" smtClean="0">
              <a:latin typeface="Palatino Linotype" pitchFamily="18" charset="0"/>
              <a:cs typeface="Times New Roman" pitchFamily="18" charset="0"/>
            </a:rPr>
            <a:t>не менее 70 баллов;</a:t>
          </a:r>
          <a:endParaRPr lang="ru-RU" sz="1300" b="1" dirty="0">
            <a:latin typeface="Palatino Linotype" pitchFamily="18" charset="0"/>
            <a:cs typeface="Times New Roman" pitchFamily="18" charset="0"/>
          </a:endParaRPr>
        </a:p>
      </dgm:t>
    </dgm:pt>
    <dgm:pt modelId="{BB8ADDAD-7E6F-47E6-8995-44EF26561659}" type="parTrans" cxnId="{8779FFA5-015F-48DD-9A54-5C51FED07ADE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568A7A7F-4350-4D1A-AC99-897EA7D35183}" type="sibTrans" cxnId="{8779FFA5-015F-48DD-9A54-5C51FED07ADE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F9FBAE44-65C0-40DD-B1B7-461FD90DBD34}">
      <dgm:prSet phldrT="[Текст]" custT="1"/>
      <dgm:spPr/>
      <dgm:t>
        <a:bodyPr/>
        <a:lstStyle/>
        <a:p>
          <a:pPr marL="360363" indent="0" algn="l"/>
          <a:r>
            <a:rPr lang="ru-RU" sz="1300" b="0" i="0" dirty="0" smtClean="0">
              <a:latin typeface="Palatino Linotype" pitchFamily="18" charset="0"/>
              <a:cs typeface="Times New Roman" pitchFamily="18" charset="0"/>
            </a:rPr>
            <a:t>  по областям образования "Сельское хозяйство и биоресурсы", "Ветеринария" − </a:t>
          </a:r>
          <a:r>
            <a:rPr lang="ru-RU" sz="1300" b="1" i="0" dirty="0" smtClean="0">
              <a:latin typeface="Palatino Linotype" pitchFamily="18" charset="0"/>
              <a:cs typeface="Times New Roman" pitchFamily="18" charset="0"/>
            </a:rPr>
            <a:t>не менее 60 баллов;</a:t>
          </a:r>
          <a:endParaRPr lang="ru-RU" sz="1300" b="1" dirty="0">
            <a:latin typeface="Palatino Linotype" pitchFamily="18" charset="0"/>
            <a:cs typeface="Times New Roman" pitchFamily="18" charset="0"/>
          </a:endParaRPr>
        </a:p>
      </dgm:t>
    </dgm:pt>
    <dgm:pt modelId="{0B642597-1516-40E1-8C21-F80F0636B3E9}" type="parTrans" cxnId="{D3719A01-31F3-4065-99A7-53EAEF1AB8FD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FDC63A93-7E04-4E88-A30A-947FFED72CAF}" type="sibTrans" cxnId="{D3719A01-31F3-4065-99A7-53EAEF1AB8FD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FDBD65D1-A29C-4D27-A55A-8CE391E7E080}">
      <dgm:prSet phldrT="[Текст]" custT="1"/>
      <dgm:spPr/>
      <dgm:t>
        <a:bodyPr/>
        <a:lstStyle/>
        <a:p>
          <a:pPr marL="360363" indent="0" algn="l"/>
          <a:r>
            <a:rPr lang="ru-RU" sz="1300" b="0" i="0" dirty="0" smtClean="0">
              <a:latin typeface="Palatino Linotype" pitchFamily="18" charset="0"/>
              <a:cs typeface="Times New Roman" pitchFamily="18" charset="0"/>
            </a:rPr>
            <a:t>  по области "Педагогические науки« и «Право» – </a:t>
          </a:r>
          <a:r>
            <a:rPr lang="ru-RU" sz="1300" b="1" i="0" dirty="0" smtClean="0">
              <a:latin typeface="Palatino Linotype" pitchFamily="18" charset="0"/>
              <a:cs typeface="Times New Roman" pitchFamily="18" charset="0"/>
            </a:rPr>
            <a:t>не менее 75 баллов;</a:t>
          </a:r>
          <a:endParaRPr lang="ru-RU" sz="1300" b="1" dirty="0">
            <a:latin typeface="Palatino Linotype" pitchFamily="18" charset="0"/>
            <a:cs typeface="Times New Roman" pitchFamily="18" charset="0"/>
          </a:endParaRPr>
        </a:p>
      </dgm:t>
    </dgm:pt>
    <dgm:pt modelId="{4817384D-A2E3-47ED-A56F-DDB8CE6A4331}" type="parTrans" cxnId="{CCDEF58F-C75E-41DA-B9C8-708AAB8DD146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B07EE63B-5D8C-46BE-AC48-0C83C22326F8}" type="sibTrans" cxnId="{CCDEF58F-C75E-41DA-B9C8-708AAB8DD146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BAFCAC6B-79E0-4EF0-8901-65029EA50329}">
      <dgm:prSet phldrT="[Текст]" custT="1"/>
      <dgm:spPr/>
      <dgm:t>
        <a:bodyPr/>
        <a:lstStyle/>
        <a:p>
          <a:pPr marL="360363" indent="0" algn="l"/>
          <a:r>
            <a:rPr lang="ru-RU" sz="1300" b="0" i="0" dirty="0" smtClean="0">
              <a:latin typeface="Palatino Linotype" pitchFamily="18" charset="0"/>
              <a:cs typeface="Times New Roman" pitchFamily="18" charset="0"/>
            </a:rPr>
            <a:t>  по области образования "Здравоохранение" – </a:t>
          </a:r>
          <a:r>
            <a:rPr lang="ru-RU" sz="1300" b="1" i="0" dirty="0" smtClean="0">
              <a:latin typeface="Palatino Linotype" pitchFamily="18" charset="0"/>
              <a:cs typeface="Times New Roman" pitchFamily="18" charset="0"/>
            </a:rPr>
            <a:t>не менее 70 баллов.</a:t>
          </a:r>
          <a:endParaRPr lang="ru-RU" sz="1300" b="1" dirty="0">
            <a:latin typeface="Palatino Linotype" pitchFamily="18" charset="0"/>
            <a:cs typeface="Times New Roman" pitchFamily="18" charset="0"/>
          </a:endParaRPr>
        </a:p>
      </dgm:t>
    </dgm:pt>
    <dgm:pt modelId="{E6F70607-94DE-43CE-A943-A679CD9F9EF0}" type="parTrans" cxnId="{1D7658C4-145F-48DF-B592-1DCA3D2008C3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0701EA0D-9F8A-4B26-B1F1-45ED5A568D9A}" type="sibTrans" cxnId="{1D7658C4-145F-48DF-B592-1DCA3D2008C3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3F91E351-1E0D-4487-815E-06F63151FB93}">
      <dgm:prSet phldrT="[Текст]" custT="1"/>
      <dgm:spPr/>
      <dgm:t>
        <a:bodyPr/>
        <a:lstStyle/>
        <a:p>
          <a:endParaRPr lang="ru-RU" sz="1300" dirty="0">
            <a:latin typeface="Palatino Linotype" pitchFamily="18" charset="0"/>
            <a:cs typeface="Times New Roman" pitchFamily="18" charset="0"/>
          </a:endParaRPr>
        </a:p>
      </dgm:t>
    </dgm:pt>
    <dgm:pt modelId="{120A5158-A1B4-4760-93BE-256724EB0603}" type="parTrans" cxnId="{C3E8CB7B-7B7A-4355-B1E0-AD6057D272E5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99855C67-8036-49AF-A1A4-9D6CF7A4D0BD}" type="sibTrans" cxnId="{C3E8CB7B-7B7A-4355-B1E0-AD6057D272E5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96EF31D9-3DB2-4ED9-AD3B-E727020750E7}">
      <dgm:prSet phldrT="[Текст]" custT="1"/>
      <dgm:spPr/>
      <dgm:t>
        <a:bodyPr/>
        <a:lstStyle/>
        <a:p>
          <a:r>
            <a:rPr lang="ru-RU" sz="1300" b="0" i="0" dirty="0" smtClean="0">
              <a:latin typeface="Palatino Linotype" pitchFamily="18" charset="0"/>
              <a:cs typeface="Times New Roman" pitchFamily="18" charset="0"/>
            </a:rPr>
            <a:t>в ОВПО – </a:t>
          </a:r>
          <a:r>
            <a:rPr lang="ru-RU" sz="1300" b="1" i="0" dirty="0" smtClean="0">
              <a:latin typeface="Palatino Linotype" pitchFamily="18" charset="0"/>
              <a:cs typeface="Times New Roman" pitchFamily="18" charset="0"/>
            </a:rPr>
            <a:t>не менее 25 баллов;</a:t>
          </a:r>
          <a:endParaRPr lang="ru-RU" sz="1300" b="1" dirty="0">
            <a:latin typeface="Palatino Linotype" pitchFamily="18" charset="0"/>
            <a:cs typeface="Times New Roman" pitchFamily="18" charset="0"/>
          </a:endParaRPr>
        </a:p>
      </dgm:t>
    </dgm:pt>
    <dgm:pt modelId="{840353CB-D467-4E58-83F4-4DE019015007}" type="parTrans" cxnId="{F1126E58-47C5-495E-9CA1-46F2F50E123C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AAC718F7-91AE-4255-A8B9-635BFE55AC71}" type="sibTrans" cxnId="{F1126E58-47C5-495E-9CA1-46F2F50E123C}">
      <dgm:prSet/>
      <dgm:spPr/>
      <dgm:t>
        <a:bodyPr/>
        <a:lstStyle/>
        <a:p>
          <a:endParaRPr lang="ru-RU" sz="1300">
            <a:latin typeface="Palatino Linotype" pitchFamily="18" charset="0"/>
          </a:endParaRPr>
        </a:p>
      </dgm:t>
    </dgm:pt>
    <dgm:pt modelId="{4299D11F-063C-42B0-B625-D08AA70A30C5}" type="pres">
      <dgm:prSet presAssocID="{93C64DDC-0741-4A4C-86AA-F50D7C64D1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42B16-A1DE-4F41-B51F-DAB0A968A1A7}" type="pres">
      <dgm:prSet presAssocID="{D9948CD9-590D-4498-9E83-4BB543E57F8F}" presName="composite" presStyleCnt="0"/>
      <dgm:spPr/>
    </dgm:pt>
    <dgm:pt modelId="{4AE7E29F-7FE0-4BAC-8683-9685C86C5FDA}" type="pres">
      <dgm:prSet presAssocID="{D9948CD9-590D-4498-9E83-4BB543E57F8F}" presName="parTx" presStyleLbl="alignNode1" presStyleIdx="0" presStyleCnt="2" custScaleY="100000" custLinFactX="14001" custLinFactNeighborX="100000" custLinFactNeighborY="-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74871-576B-4784-A49B-FA5B47619420}" type="pres">
      <dgm:prSet presAssocID="{D9948CD9-590D-4498-9E83-4BB543E57F8F}" presName="desTx" presStyleLbl="alignAccFollowNode1" presStyleIdx="0" presStyleCnt="2" custLinFactX="14001" custLinFactNeighborX="100000" custLinFactNeighborY="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889E2-CAAB-4AF2-AF3E-489721130A72}" type="pres">
      <dgm:prSet presAssocID="{69866195-AAFF-40F6-BBA9-CBE471DBAFAC}" presName="space" presStyleCnt="0"/>
      <dgm:spPr/>
    </dgm:pt>
    <dgm:pt modelId="{D756439A-5B13-4BC4-B1F2-8A0099993595}" type="pres">
      <dgm:prSet presAssocID="{CA04D726-6974-4BF4-9729-A90A5DD3B3AC}" presName="composite" presStyleCnt="0"/>
      <dgm:spPr/>
    </dgm:pt>
    <dgm:pt modelId="{E049C2B9-9E06-47BF-838F-AC573D61B9CF}" type="pres">
      <dgm:prSet presAssocID="{CA04D726-6974-4BF4-9729-A90A5DD3B3AC}" presName="parTx" presStyleLbl="alignNode1" presStyleIdx="1" presStyleCnt="2" custScaleY="100000" custLinFactX="-14001" custLinFactNeighborX="-100000" custLinFactNeighborY="-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C9595-0781-4584-AFEE-96605E1F2911}" type="pres">
      <dgm:prSet presAssocID="{CA04D726-6974-4BF4-9729-A90A5DD3B3AC}" presName="desTx" presStyleLbl="alignAccFollowNode1" presStyleIdx="1" presStyleCnt="2" custLinFactX="-14001" custLinFactNeighborX="-100000" custLinFactNeighborY="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1C8A5E-70DD-495E-90D6-E633A031204C}" srcId="{D9948CD9-590D-4498-9E83-4BB543E57F8F}" destId="{716661AE-51FB-4960-8D63-F4E300DEE09A}" srcOrd="0" destOrd="0" parTransId="{FAB49A4A-7DCD-4AC7-AB70-8C47919DC60A}" sibTransId="{96A460B6-D772-40FB-9519-BF053CFBD6E9}"/>
    <dgm:cxn modelId="{29908B74-364E-4FD1-9963-36275B3737B1}" type="presOf" srcId="{5DA87E76-0851-4A51-BB1C-D3DFFCDB89E2}" destId="{F5D74871-576B-4784-A49B-FA5B47619420}" srcOrd="0" destOrd="1" presId="urn:microsoft.com/office/officeart/2005/8/layout/hList1"/>
    <dgm:cxn modelId="{1D7658C4-145F-48DF-B592-1DCA3D2008C3}" srcId="{D9948CD9-590D-4498-9E83-4BB543E57F8F}" destId="{BAFCAC6B-79E0-4EF0-8901-65029EA50329}" srcOrd="6" destOrd="0" parTransId="{E6F70607-94DE-43CE-A943-A679CD9F9EF0}" sibTransId="{0701EA0D-9F8A-4B26-B1F1-45ED5A568D9A}"/>
    <dgm:cxn modelId="{92D77A51-475A-452B-823B-0A96A28B571D}" type="presOf" srcId="{3F91E351-1E0D-4487-815E-06F63151FB93}" destId="{879C9595-0781-4584-AFEE-96605E1F2911}" srcOrd="0" destOrd="1" presId="urn:microsoft.com/office/officeart/2005/8/layout/hList1"/>
    <dgm:cxn modelId="{8779FFA5-015F-48DD-9A54-5C51FED07ADE}" srcId="{D9948CD9-590D-4498-9E83-4BB543E57F8F}" destId="{C4630787-3127-437D-A681-0B24EF5CD46B}" srcOrd="2" destOrd="0" parTransId="{BB8ADDAD-7E6F-47E6-8995-44EF26561659}" sibTransId="{568A7A7F-4350-4D1A-AC99-897EA7D35183}"/>
    <dgm:cxn modelId="{D3719A01-31F3-4065-99A7-53EAEF1AB8FD}" srcId="{D9948CD9-590D-4498-9E83-4BB543E57F8F}" destId="{F9FBAE44-65C0-40DD-B1B7-461FD90DBD34}" srcOrd="3" destOrd="0" parTransId="{0B642597-1516-40E1-8C21-F80F0636B3E9}" sibTransId="{FDC63A93-7E04-4E88-A30A-947FFED72CAF}"/>
    <dgm:cxn modelId="{EE7B8E9F-614E-4E40-B8AE-1F57DB89C4DA}" srcId="{93C64DDC-0741-4A4C-86AA-F50D7C64D15F}" destId="{CA04D726-6974-4BF4-9729-A90A5DD3B3AC}" srcOrd="1" destOrd="0" parTransId="{DFECC777-A348-45E6-B076-FCE026659B11}" sibTransId="{A826EE4A-B270-432D-A302-A8EE5EFB7F3B}"/>
    <dgm:cxn modelId="{7585D268-DF05-4EB1-A85D-7DF1B2FCBBBB}" type="presOf" srcId="{96EF31D9-3DB2-4ED9-AD3B-E727020750E7}" destId="{879C9595-0781-4584-AFEE-96605E1F2911}" srcOrd="0" destOrd="0" presId="urn:microsoft.com/office/officeart/2005/8/layout/hList1"/>
    <dgm:cxn modelId="{EEF26018-8202-42CC-9DFE-DC660A744305}" type="presOf" srcId="{93C64DDC-0741-4A4C-86AA-F50D7C64D15F}" destId="{4299D11F-063C-42B0-B625-D08AA70A30C5}" srcOrd="0" destOrd="0" presId="urn:microsoft.com/office/officeart/2005/8/layout/hList1"/>
    <dgm:cxn modelId="{6C35C03E-7912-4912-82AA-F444FA088147}" srcId="{D9948CD9-590D-4498-9E83-4BB543E57F8F}" destId="{F57001F6-E0DB-447D-8657-3AAC88217633}" srcOrd="4" destOrd="0" parTransId="{7C3FDDFF-5FD0-46EF-9469-CABC0876D450}" sibTransId="{931876EE-0305-4A1B-9EE0-85726EDD289C}"/>
    <dgm:cxn modelId="{59FB286A-9DF4-4913-BAAA-5A90AE2C0137}" type="presOf" srcId="{C4630787-3127-437D-A681-0B24EF5CD46B}" destId="{F5D74871-576B-4784-A49B-FA5B47619420}" srcOrd="0" destOrd="2" presId="urn:microsoft.com/office/officeart/2005/8/layout/hList1"/>
    <dgm:cxn modelId="{FF3F93AB-4937-40E7-8055-4AB48A6BA519}" type="presOf" srcId="{F9FBAE44-65C0-40DD-B1B7-461FD90DBD34}" destId="{F5D74871-576B-4784-A49B-FA5B47619420}" srcOrd="0" destOrd="3" presId="urn:microsoft.com/office/officeart/2005/8/layout/hList1"/>
    <dgm:cxn modelId="{B7FB2C64-6D6D-4FC5-B5F7-743916B3074B}" type="presOf" srcId="{0530FEB6-454E-4BE2-8E49-09E0FE4040EE}" destId="{879C9595-0781-4584-AFEE-96605E1F2911}" srcOrd="0" destOrd="2" presId="urn:microsoft.com/office/officeart/2005/8/layout/hList1"/>
    <dgm:cxn modelId="{E99D09CC-890B-4D05-9D7B-4E003ED53BAB}" type="presOf" srcId="{FDBD65D1-A29C-4D27-A55A-8CE391E7E080}" destId="{F5D74871-576B-4784-A49B-FA5B47619420}" srcOrd="0" destOrd="5" presId="urn:microsoft.com/office/officeart/2005/8/layout/hList1"/>
    <dgm:cxn modelId="{1DCE261A-97BA-4B54-8CCB-468591FF0169}" type="presOf" srcId="{F57001F6-E0DB-447D-8657-3AAC88217633}" destId="{F5D74871-576B-4784-A49B-FA5B47619420}" srcOrd="0" destOrd="4" presId="urn:microsoft.com/office/officeart/2005/8/layout/hList1"/>
    <dgm:cxn modelId="{14E138D8-B8D6-4443-BAE0-6BFA89AC7C27}" srcId="{CA04D726-6974-4BF4-9729-A90A5DD3B3AC}" destId="{0530FEB6-454E-4BE2-8E49-09E0FE4040EE}" srcOrd="2" destOrd="0" parTransId="{317B46F9-EB6D-476D-A711-FC58DD54702E}" sibTransId="{0D2B2257-7537-4F23-A5F6-F45676AAD130}"/>
    <dgm:cxn modelId="{CCDEF58F-C75E-41DA-B9C8-708AAB8DD146}" srcId="{D9948CD9-590D-4498-9E83-4BB543E57F8F}" destId="{FDBD65D1-A29C-4D27-A55A-8CE391E7E080}" srcOrd="5" destOrd="0" parTransId="{4817384D-A2E3-47ED-A56F-DDB8CE6A4331}" sibTransId="{B07EE63B-5D8C-46BE-AC48-0C83C22326F8}"/>
    <dgm:cxn modelId="{476B00D4-A1F0-4744-90D7-5FB50C9AF82E}" type="presOf" srcId="{CA04D726-6974-4BF4-9729-A90A5DD3B3AC}" destId="{E049C2B9-9E06-47BF-838F-AC573D61B9CF}" srcOrd="0" destOrd="0" presId="urn:microsoft.com/office/officeart/2005/8/layout/hList1"/>
    <dgm:cxn modelId="{C3E8CB7B-7B7A-4355-B1E0-AD6057D272E5}" srcId="{CA04D726-6974-4BF4-9729-A90A5DD3B3AC}" destId="{3F91E351-1E0D-4487-815E-06F63151FB93}" srcOrd="1" destOrd="0" parTransId="{120A5158-A1B4-4760-93BE-256724EB0603}" sibTransId="{99855C67-8036-49AF-A1A4-9D6CF7A4D0BD}"/>
    <dgm:cxn modelId="{F1126E58-47C5-495E-9CA1-46F2F50E123C}" srcId="{CA04D726-6974-4BF4-9729-A90A5DD3B3AC}" destId="{96EF31D9-3DB2-4ED9-AD3B-E727020750E7}" srcOrd="0" destOrd="0" parTransId="{840353CB-D467-4E58-83F4-4DE019015007}" sibTransId="{AAC718F7-91AE-4255-A8B9-635BFE55AC71}"/>
    <dgm:cxn modelId="{F1195083-A190-465C-89B5-0881D83B2D70}" type="presOf" srcId="{BAFCAC6B-79E0-4EF0-8901-65029EA50329}" destId="{F5D74871-576B-4784-A49B-FA5B47619420}" srcOrd="0" destOrd="6" presId="urn:microsoft.com/office/officeart/2005/8/layout/hList1"/>
    <dgm:cxn modelId="{7A4C7426-AD51-4F9C-969E-2CDD5D9F6308}" type="presOf" srcId="{716661AE-51FB-4960-8D63-F4E300DEE09A}" destId="{F5D74871-576B-4784-A49B-FA5B47619420}" srcOrd="0" destOrd="0" presId="urn:microsoft.com/office/officeart/2005/8/layout/hList1"/>
    <dgm:cxn modelId="{6C01E4C2-8FFB-4BFF-BD29-56EA1D62D7BD}" type="presOf" srcId="{D9948CD9-590D-4498-9E83-4BB543E57F8F}" destId="{4AE7E29F-7FE0-4BAC-8683-9685C86C5FDA}" srcOrd="0" destOrd="0" presId="urn:microsoft.com/office/officeart/2005/8/layout/hList1"/>
    <dgm:cxn modelId="{56984785-7DBD-4A90-9E4D-5733DF6267A6}" srcId="{D9948CD9-590D-4498-9E83-4BB543E57F8F}" destId="{5DA87E76-0851-4A51-BB1C-D3DFFCDB89E2}" srcOrd="1" destOrd="0" parTransId="{BABCB201-E91D-4F6C-8DA2-F5F3DFF5C404}" sibTransId="{0CCF6602-CA36-4ACC-84D5-8A9BB578BC39}"/>
    <dgm:cxn modelId="{DE5B5118-830C-44B4-84E4-3E95A46E74E8}" srcId="{93C64DDC-0741-4A4C-86AA-F50D7C64D15F}" destId="{D9948CD9-590D-4498-9E83-4BB543E57F8F}" srcOrd="0" destOrd="0" parTransId="{E3D75E2C-50A4-42E8-8900-438E35126F6A}" sibTransId="{69866195-AAFF-40F6-BBA9-CBE471DBAFAC}"/>
    <dgm:cxn modelId="{CCD28CB7-D2B4-459F-A781-CE35EBF7EB56}" type="presParOf" srcId="{4299D11F-063C-42B0-B625-D08AA70A30C5}" destId="{08E42B16-A1DE-4F41-B51F-DAB0A968A1A7}" srcOrd="0" destOrd="0" presId="urn:microsoft.com/office/officeart/2005/8/layout/hList1"/>
    <dgm:cxn modelId="{EF8D72B7-FAC2-4DA4-B4C6-D33E4E5CFAC2}" type="presParOf" srcId="{08E42B16-A1DE-4F41-B51F-DAB0A968A1A7}" destId="{4AE7E29F-7FE0-4BAC-8683-9685C86C5FDA}" srcOrd="0" destOrd="0" presId="urn:microsoft.com/office/officeart/2005/8/layout/hList1"/>
    <dgm:cxn modelId="{A2413372-BFF7-4759-B6F9-C812C1071E94}" type="presParOf" srcId="{08E42B16-A1DE-4F41-B51F-DAB0A968A1A7}" destId="{F5D74871-576B-4784-A49B-FA5B47619420}" srcOrd="1" destOrd="0" presId="urn:microsoft.com/office/officeart/2005/8/layout/hList1"/>
    <dgm:cxn modelId="{F4FC089B-03BF-431A-AF63-137A68A415F9}" type="presParOf" srcId="{4299D11F-063C-42B0-B625-D08AA70A30C5}" destId="{1DB889E2-CAAB-4AF2-AF3E-489721130A72}" srcOrd="1" destOrd="0" presId="urn:microsoft.com/office/officeart/2005/8/layout/hList1"/>
    <dgm:cxn modelId="{DD251EB1-D1C2-4F91-B339-0E9600E34DC7}" type="presParOf" srcId="{4299D11F-063C-42B0-B625-D08AA70A30C5}" destId="{D756439A-5B13-4BC4-B1F2-8A0099993595}" srcOrd="2" destOrd="0" presId="urn:microsoft.com/office/officeart/2005/8/layout/hList1"/>
    <dgm:cxn modelId="{A5E99A40-763A-4567-89D7-37F176F68002}" type="presParOf" srcId="{D756439A-5B13-4BC4-B1F2-8A0099993595}" destId="{E049C2B9-9E06-47BF-838F-AC573D61B9CF}" srcOrd="0" destOrd="0" presId="urn:microsoft.com/office/officeart/2005/8/layout/hList1"/>
    <dgm:cxn modelId="{952F409F-7EF8-452A-B765-D3BA4FD28C49}" type="presParOf" srcId="{D756439A-5B13-4BC4-B1F2-8A0099993595}" destId="{879C9595-0781-4584-AFEE-96605E1F29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7E29F-7FE0-4BAC-8683-9685C86C5FDA}">
      <dsp:nvSpPr>
        <dsp:cNvPr id="0" name=""/>
        <dsp:cNvSpPr/>
      </dsp:nvSpPr>
      <dsp:spPr>
        <a:xfrm>
          <a:off x="4546399" y="0"/>
          <a:ext cx="3987998" cy="1595199"/>
        </a:xfrm>
        <a:prstGeom prst="rect">
          <a:avLst/>
        </a:prstGeom>
        <a:solidFill>
          <a:srgbClr val="B18C81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Palatino Linotype" pitchFamily="18" charset="0"/>
              <a:cs typeface="Arial" pitchFamily="34" charset="0"/>
            </a:rPr>
            <a:t>ДЛЯ ПОСТУПАЮЩИХ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Palatino Linotype" pitchFamily="18" charset="0"/>
              <a:cs typeface="Arial" pitchFamily="34" charset="0"/>
            </a:rPr>
            <a:t>НА ПОЛНЫЙ СРОК ОБУЧЕНИЯ</a:t>
          </a:r>
          <a:endParaRPr lang="ru-RU" sz="1300" kern="1200" dirty="0">
            <a:latin typeface="Palatino Linotype" pitchFamily="18" charset="0"/>
          </a:endParaRPr>
        </a:p>
      </dsp:txBody>
      <dsp:txXfrm>
        <a:off x="4546399" y="0"/>
        <a:ext cx="3987998" cy="1595199"/>
      </dsp:txXfrm>
    </dsp:sp>
    <dsp:sp modelId="{F5D74871-576B-4784-A49B-FA5B47619420}">
      <dsp:nvSpPr>
        <dsp:cNvPr id="0" name=""/>
        <dsp:cNvSpPr/>
      </dsp:nvSpPr>
      <dsp:spPr>
        <a:xfrm>
          <a:off x="4546399" y="1614974"/>
          <a:ext cx="3987998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>
              <a:latin typeface="Palatino Linotype" pitchFamily="18" charset="0"/>
              <a:cs typeface="Times New Roman" pitchFamily="18" charset="0"/>
            </a:rPr>
            <a:t> В национальные ОВПО – не менее </a:t>
          </a:r>
          <a:r>
            <a:rPr lang="ru-RU" sz="1300" b="1" i="0" kern="1200" dirty="0" smtClean="0">
              <a:latin typeface="Palatino Linotype" pitchFamily="18" charset="0"/>
              <a:cs typeface="Times New Roman" pitchFamily="18" charset="0"/>
            </a:rPr>
            <a:t>65 баллов;</a:t>
          </a:r>
          <a:endParaRPr lang="ru-RU" sz="1300" kern="1200" dirty="0">
            <a:latin typeface="Palatino Linotype" pitchFamily="18" charset="0"/>
            <a:cs typeface="Times New Roman" pitchFamily="18" charset="0"/>
          </a:endParaRPr>
        </a:p>
        <a:p>
          <a:pPr marL="360363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>
              <a:latin typeface="Palatino Linotype" pitchFamily="18" charset="0"/>
              <a:cs typeface="Times New Roman" pitchFamily="18" charset="0"/>
            </a:rPr>
            <a:t>  по области образования "Педагогические науки« и «Право»– </a:t>
          </a:r>
          <a:r>
            <a:rPr lang="ru-RU" sz="1300" b="1" i="0" kern="1200" dirty="0" smtClean="0">
              <a:latin typeface="Palatino Linotype" pitchFamily="18" charset="0"/>
              <a:cs typeface="Times New Roman" pitchFamily="18" charset="0"/>
            </a:rPr>
            <a:t>не менее 75 баллов;</a:t>
          </a:r>
          <a:endParaRPr lang="ru-RU" sz="1300" b="1" kern="1200" dirty="0">
            <a:latin typeface="Palatino Linotype" pitchFamily="18" charset="0"/>
            <a:cs typeface="Times New Roman" pitchFamily="18" charset="0"/>
          </a:endParaRPr>
        </a:p>
        <a:p>
          <a:pPr marL="360363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>
              <a:latin typeface="Palatino Linotype" pitchFamily="18" charset="0"/>
              <a:cs typeface="Times New Roman" pitchFamily="18" charset="0"/>
            </a:rPr>
            <a:t>  по области образования "Здравоохранение" – </a:t>
          </a:r>
          <a:r>
            <a:rPr lang="ru-RU" sz="1300" b="1" i="0" kern="1200" dirty="0" smtClean="0">
              <a:latin typeface="Palatino Linotype" pitchFamily="18" charset="0"/>
              <a:cs typeface="Times New Roman" pitchFamily="18" charset="0"/>
            </a:rPr>
            <a:t>не менее 70 баллов;</a:t>
          </a:r>
          <a:endParaRPr lang="ru-RU" sz="1300" b="1" kern="1200" dirty="0">
            <a:latin typeface="Palatino Linotype" pitchFamily="18" charset="0"/>
            <a:cs typeface="Times New Roman" pitchFamily="18" charset="0"/>
          </a:endParaRPr>
        </a:p>
        <a:p>
          <a:pPr marL="360363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>
              <a:latin typeface="Palatino Linotype" pitchFamily="18" charset="0"/>
              <a:cs typeface="Times New Roman" pitchFamily="18" charset="0"/>
            </a:rPr>
            <a:t>  по областям образования "Сельское хозяйство и биоресурсы", "Ветеринария" − </a:t>
          </a:r>
          <a:r>
            <a:rPr lang="ru-RU" sz="1300" b="1" i="0" kern="1200" dirty="0" smtClean="0">
              <a:latin typeface="Palatino Linotype" pitchFamily="18" charset="0"/>
              <a:cs typeface="Times New Roman" pitchFamily="18" charset="0"/>
            </a:rPr>
            <a:t>не менее 60 баллов;</a:t>
          </a:r>
          <a:endParaRPr lang="ru-RU" sz="1300" b="1" kern="1200" dirty="0">
            <a:latin typeface="Palatino Linotype" pitchFamily="18" charset="0"/>
            <a:cs typeface="Times New Roman" pitchFamily="18" charset="0"/>
          </a:endParaRPr>
        </a:p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>
              <a:latin typeface="Palatino Linotype" pitchFamily="18" charset="0"/>
              <a:cs typeface="Times New Roman" pitchFamily="18" charset="0"/>
            </a:rPr>
            <a:t> В другие ОВПО – </a:t>
          </a:r>
          <a:r>
            <a:rPr lang="ru-RU" sz="1300" b="1" i="0" kern="1200" dirty="0" smtClean="0">
              <a:latin typeface="Palatino Linotype" pitchFamily="18" charset="0"/>
              <a:cs typeface="Times New Roman" pitchFamily="18" charset="0"/>
            </a:rPr>
            <a:t>не менее 50 баллов;</a:t>
          </a:r>
          <a:endParaRPr lang="ru-RU" sz="1300" b="1" kern="1200" dirty="0">
            <a:latin typeface="Palatino Linotype" pitchFamily="18" charset="0"/>
            <a:cs typeface="Times New Roman" pitchFamily="18" charset="0"/>
          </a:endParaRPr>
        </a:p>
        <a:p>
          <a:pPr marL="360363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>
              <a:latin typeface="Palatino Linotype" pitchFamily="18" charset="0"/>
              <a:cs typeface="Times New Roman" pitchFamily="18" charset="0"/>
            </a:rPr>
            <a:t>  по области "Педагогические науки« и «Право» – </a:t>
          </a:r>
          <a:r>
            <a:rPr lang="ru-RU" sz="1300" b="1" i="0" kern="1200" dirty="0" smtClean="0">
              <a:latin typeface="Palatino Linotype" pitchFamily="18" charset="0"/>
              <a:cs typeface="Times New Roman" pitchFamily="18" charset="0"/>
            </a:rPr>
            <a:t>не менее 75 баллов;</a:t>
          </a:r>
          <a:endParaRPr lang="ru-RU" sz="1300" b="1" kern="1200" dirty="0">
            <a:latin typeface="Palatino Linotype" pitchFamily="18" charset="0"/>
            <a:cs typeface="Times New Roman" pitchFamily="18" charset="0"/>
          </a:endParaRPr>
        </a:p>
        <a:p>
          <a:pPr marL="360363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>
              <a:latin typeface="Palatino Linotype" pitchFamily="18" charset="0"/>
              <a:cs typeface="Times New Roman" pitchFamily="18" charset="0"/>
            </a:rPr>
            <a:t>  по области образования "Здравоохранение" – </a:t>
          </a:r>
          <a:r>
            <a:rPr lang="ru-RU" sz="1300" b="1" i="0" kern="1200" dirty="0" smtClean="0">
              <a:latin typeface="Palatino Linotype" pitchFamily="18" charset="0"/>
              <a:cs typeface="Times New Roman" pitchFamily="18" charset="0"/>
            </a:rPr>
            <a:t>не менее 70 баллов.</a:t>
          </a:r>
          <a:endParaRPr lang="ru-RU" sz="1300" b="1" kern="1200" dirty="0">
            <a:latin typeface="Palatino Linotype" pitchFamily="18" charset="0"/>
            <a:cs typeface="Times New Roman" pitchFamily="18" charset="0"/>
          </a:endParaRPr>
        </a:p>
      </dsp:txBody>
      <dsp:txXfrm>
        <a:off x="4546399" y="1614974"/>
        <a:ext cx="3987998" cy="3033224"/>
      </dsp:txXfrm>
    </dsp:sp>
    <dsp:sp modelId="{E049C2B9-9E06-47BF-838F-AC573D61B9CF}">
      <dsp:nvSpPr>
        <dsp:cNvPr id="0" name=""/>
        <dsp:cNvSpPr/>
      </dsp:nvSpPr>
      <dsp:spPr>
        <a:xfrm>
          <a:off x="1" y="0"/>
          <a:ext cx="3987998" cy="1595199"/>
        </a:xfrm>
        <a:prstGeom prst="rect">
          <a:avLst/>
        </a:prstGeom>
        <a:solidFill>
          <a:srgbClr val="B18C81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Palatino Linotype" pitchFamily="18" charset="0"/>
              <a:cs typeface="Arial" pitchFamily="34" charset="0"/>
            </a:rPr>
            <a:t>ДЛЯ ПОСТУПАЮЩИХ НА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Palatino Linotype" pitchFamily="18" charset="0"/>
              <a:cs typeface="Arial" pitchFamily="34" charset="0"/>
            </a:rPr>
            <a:t>СОКРАЩЕННЫЙ СРОК ОБУЧЕНИЯ</a:t>
          </a:r>
          <a:endParaRPr lang="ru-RU" sz="1300" kern="1200" dirty="0">
            <a:latin typeface="Palatino Linotype" pitchFamily="18" charset="0"/>
          </a:endParaRPr>
        </a:p>
      </dsp:txBody>
      <dsp:txXfrm>
        <a:off x="1" y="0"/>
        <a:ext cx="3987998" cy="1595199"/>
      </dsp:txXfrm>
    </dsp:sp>
    <dsp:sp modelId="{879C9595-0781-4584-AFEE-96605E1F2911}">
      <dsp:nvSpPr>
        <dsp:cNvPr id="0" name=""/>
        <dsp:cNvSpPr/>
      </dsp:nvSpPr>
      <dsp:spPr>
        <a:xfrm>
          <a:off x="1" y="1614974"/>
          <a:ext cx="3987998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>
              <a:latin typeface="Palatino Linotype" pitchFamily="18" charset="0"/>
              <a:cs typeface="Times New Roman" pitchFamily="18" charset="0"/>
            </a:rPr>
            <a:t>в ОВПО – </a:t>
          </a:r>
          <a:r>
            <a:rPr lang="ru-RU" sz="1300" b="1" i="0" kern="1200" dirty="0" smtClean="0">
              <a:latin typeface="Palatino Linotype" pitchFamily="18" charset="0"/>
              <a:cs typeface="Times New Roman" pitchFamily="18" charset="0"/>
            </a:rPr>
            <a:t>не менее 25 баллов;</a:t>
          </a:r>
          <a:endParaRPr lang="ru-RU" sz="1300" b="1" kern="1200" dirty="0">
            <a:latin typeface="Palatino Linotype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Palatino Linotype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>
              <a:latin typeface="Palatino Linotype" pitchFamily="18" charset="0"/>
              <a:cs typeface="Times New Roman" pitchFamily="18" charset="0"/>
            </a:rPr>
            <a:t>по области образования "Педагогические науки" – </a:t>
          </a:r>
          <a:r>
            <a:rPr lang="ru-RU" sz="1300" b="1" i="0" kern="1200" dirty="0" smtClean="0">
              <a:latin typeface="Palatino Linotype" pitchFamily="18" charset="0"/>
              <a:cs typeface="Times New Roman" pitchFamily="18" charset="0"/>
            </a:rPr>
            <a:t>не менее 35 баллов.</a:t>
          </a:r>
          <a:endParaRPr lang="ru-RU" sz="1300" b="1" kern="1200" dirty="0">
            <a:latin typeface="Palatino Linotype" pitchFamily="18" charset="0"/>
            <a:cs typeface="Times New Roman" pitchFamily="18" charset="0"/>
          </a:endParaRPr>
        </a:p>
      </dsp:txBody>
      <dsp:txXfrm>
        <a:off x="1" y="1614974"/>
        <a:ext cx="3987998" cy="3033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2A529-C857-4389-8E39-E04ADDC2A7A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23EA3-36B5-4BD4-A259-247E279AC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420283"/>
            <a:ext cx="421005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90800"/>
            <a:ext cx="34671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0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4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5" y="183092"/>
            <a:ext cx="1114425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0" y="183092"/>
            <a:ext cx="3260725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937934"/>
            <a:ext cx="4210050" cy="90805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937809"/>
            <a:ext cx="421005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81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36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45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727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409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91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773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455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66800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5" y="1066800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23409"/>
            <a:ext cx="218843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1449917"/>
            <a:ext cx="218843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55" y="1023409"/>
            <a:ext cx="218929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55" y="1449917"/>
            <a:ext cx="218929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82033"/>
            <a:ext cx="1629503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85" y="182034"/>
            <a:ext cx="2768865" cy="39020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956734"/>
            <a:ext cx="1629503" cy="31273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3200400"/>
            <a:ext cx="29718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408517"/>
            <a:ext cx="2971800" cy="2743200"/>
          </a:xfrm>
        </p:spPr>
        <p:txBody>
          <a:bodyPr/>
          <a:lstStyle>
            <a:lvl1pPr marL="0" indent="0">
              <a:buNone/>
              <a:defRPr sz="1900"/>
            </a:lvl1pPr>
            <a:lvl2pPr marL="268194" indent="0">
              <a:buNone/>
              <a:defRPr sz="1600"/>
            </a:lvl2pPr>
            <a:lvl3pPr marL="536387" indent="0">
              <a:buNone/>
              <a:defRPr sz="1400"/>
            </a:lvl3pPr>
            <a:lvl4pPr marL="804581" indent="0">
              <a:buNone/>
              <a:defRPr sz="1200"/>
            </a:lvl4pPr>
            <a:lvl5pPr marL="1072774" indent="0">
              <a:buNone/>
              <a:defRPr sz="1200"/>
            </a:lvl5pPr>
            <a:lvl6pPr marL="1340968" indent="0">
              <a:buNone/>
              <a:defRPr sz="1200"/>
            </a:lvl6pPr>
            <a:lvl7pPr marL="1609161" indent="0">
              <a:buNone/>
              <a:defRPr sz="1200"/>
            </a:lvl7pPr>
            <a:lvl8pPr marL="1877355" indent="0">
              <a:buNone/>
              <a:defRPr sz="1200"/>
            </a:lvl8pPr>
            <a:lvl9pPr marL="2145548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3578225"/>
            <a:ext cx="29718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83092"/>
            <a:ext cx="4457700" cy="762000"/>
          </a:xfrm>
          <a:prstGeom prst="rect">
            <a:avLst/>
          </a:prstGeom>
        </p:spPr>
        <p:txBody>
          <a:bodyPr vert="horz" lIns="53639" tIns="26819" rIns="53639" bIns="268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66800"/>
            <a:ext cx="4457700" cy="3017309"/>
          </a:xfrm>
          <a:prstGeom prst="rect">
            <a:avLst/>
          </a:prstGeom>
        </p:spPr>
        <p:txBody>
          <a:bodyPr vert="horz" lIns="53639" tIns="26819" rIns="53639" bIns="268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4237567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4237567"/>
            <a:ext cx="156845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4237567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638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45" indent="-201145" algn="l" defTabSz="5363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14" indent="-167621" algn="l" defTabSz="5363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048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8677" indent="-134097" algn="l" defTabSz="53638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871" indent="-134097" algn="l" defTabSz="5363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506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3258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451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9645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819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6387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58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77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4096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916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7355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554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svg"/><Relationship Id="rId3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7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2428" y="-29074"/>
            <a:ext cx="9906000" cy="6877083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990600" y="2286000"/>
            <a:ext cx="8610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19" dirty="0">
                <a:solidFill>
                  <a:srgbClr val="000000"/>
                </a:solidFill>
                <a:latin typeface="Montserrat Semi-Bold Bold"/>
              </a:rPr>
              <a:t>ЕДИНОЕ НАЦИОНАЛЬНОЕ ТЕСТИРОВАНИЕ</a:t>
            </a:r>
            <a:endParaRPr lang="en-US" sz="2800" b="1" spc="-19" dirty="0">
              <a:solidFill>
                <a:srgbClr val="000000"/>
              </a:solidFill>
              <a:latin typeface="Montserrat Semi-Bold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8159" y="8905"/>
            <a:ext cx="8075332" cy="608160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МИНИСТЕРСТВО НАУКИ И ВЫСШЕГО ОБРАЗОВАНИЯ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РЕСПУБЛИКИ </a:t>
            </a:r>
            <a:r>
              <a:rPr lang="ru-RU" sz="1800" b="1" dirty="0" smtClean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КАЗАХСТАН</a:t>
            </a:r>
            <a:endParaRPr lang="ru-RU" sz="1800" b="1" dirty="0">
              <a:solidFill>
                <a:schemeClr val="tx2"/>
              </a:solidFill>
              <a:latin typeface="Montserrat Semi-Bold Bold" charset="-52"/>
              <a:cs typeface="Arial" panose="020B0604020202020204" pitchFamily="34" charset="0"/>
            </a:endParaRPr>
          </a:p>
        </p:txBody>
      </p:sp>
      <p:pic>
        <p:nvPicPr>
          <p:cNvPr id="16" name="Picture 2" descr="C:\Users\a.khaidarova\Desktop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514"/>
            <a:ext cx="1816100" cy="77637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1711153" y="774863"/>
            <a:ext cx="8075332" cy="361938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НАЦИОНАЛЬНЫЙ ЦЕНТР ТЕСТИРОВАНИЯ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82040" y="2910694"/>
            <a:ext cx="4657648" cy="392716"/>
          </a:xfrm>
          <a:prstGeom prst="rect">
            <a:avLst/>
          </a:prstGeom>
        </p:spPr>
        <p:txBody>
          <a:bodyPr wrap="none" lIns="53639" tIns="26819" rIns="53639" bIns="26819">
            <a:spAutoFit/>
          </a:bodyPr>
          <a:lstStyle/>
          <a:p>
            <a:r>
              <a:rPr lang="kk-KZ" sz="2200" b="1" dirty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для выпускников колледжей</a:t>
            </a:r>
            <a:endParaRPr lang="ru-RU" sz="2200" b="1" dirty="0">
              <a:solidFill>
                <a:schemeClr val="tx2"/>
              </a:solidFill>
              <a:latin typeface="Montserrat Semi-Bold Bold" charset="-5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6042536"/>
            <a:ext cx="2633009" cy="361938"/>
          </a:xfrm>
          <a:prstGeom prst="rect">
            <a:avLst/>
          </a:prstGeom>
          <a:noFill/>
        </p:spPr>
        <p:txBody>
          <a:bodyPr wrap="square" lIns="53639" tIns="26819" rIns="53639" bIns="26819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Астана</a:t>
            </a:r>
            <a:r>
              <a:rPr lang="ru-RU" sz="2000" b="1" dirty="0" smtClean="0">
                <a:solidFill>
                  <a:schemeClr val="tx2"/>
                </a:solidFill>
                <a:latin typeface="Montserrat Semi-Bold Bold" charset="-52"/>
                <a:cs typeface="Arial" panose="020B0604020202020204" pitchFamily="34" charset="0"/>
              </a:rPr>
              <a:t>, 2024 </a:t>
            </a:r>
            <a:endParaRPr lang="ru-RU" sz="2000" b="1" dirty="0">
              <a:solidFill>
                <a:schemeClr val="tx2"/>
              </a:solidFill>
              <a:latin typeface="Montserrat Semi-Bold Bold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98299" y="0"/>
            <a:ext cx="268631" cy="326389"/>
          </a:xfrm>
          <a:custGeom>
            <a:avLst/>
            <a:gdLst/>
            <a:ahLst/>
            <a:cxnLst/>
            <a:rect l="l" t="t" r="r" b="b"/>
            <a:pathLst>
              <a:path w="495934" h="489584">
                <a:moveTo>
                  <a:pt x="247673" y="488960"/>
                </a:moveTo>
                <a:lnTo>
                  <a:pt x="0" y="0"/>
                </a:lnTo>
                <a:lnTo>
                  <a:pt x="495346" y="0"/>
                </a:lnTo>
                <a:lnTo>
                  <a:pt x="247673" y="488960"/>
                </a:lnTo>
                <a:close/>
              </a:path>
            </a:pathLst>
          </a:custGeom>
          <a:solidFill>
            <a:srgbClr val="FAC4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428242" cy="326389"/>
          </a:xfrm>
          <a:custGeom>
            <a:avLst/>
            <a:gdLst/>
            <a:ahLst/>
            <a:cxnLst/>
            <a:rect l="l" t="t" r="r" b="b"/>
            <a:pathLst>
              <a:path w="17405985" h="489584">
                <a:moveTo>
                  <a:pt x="17405363" y="488960"/>
                </a:moveTo>
                <a:lnTo>
                  <a:pt x="0" y="488960"/>
                </a:lnTo>
                <a:lnTo>
                  <a:pt x="0" y="0"/>
                </a:lnTo>
                <a:lnTo>
                  <a:pt x="17157898" y="0"/>
                </a:lnTo>
                <a:lnTo>
                  <a:pt x="17405363" y="488960"/>
                </a:lnTo>
                <a:close/>
              </a:path>
            </a:pathLst>
          </a:custGeom>
          <a:solidFill>
            <a:srgbClr val="2D1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6216" y="1461312"/>
            <a:ext cx="9203293" cy="4510617"/>
            <a:chOff x="583783" y="2191968"/>
            <a:chExt cx="16990695" cy="6765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8622" y="2626105"/>
              <a:ext cx="5248274" cy="5245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80484" y="3075059"/>
              <a:ext cx="2834005" cy="1338580"/>
            </a:xfrm>
            <a:custGeom>
              <a:avLst/>
              <a:gdLst/>
              <a:ahLst/>
              <a:cxnLst/>
              <a:rect l="l" t="t" r="r" b="b"/>
              <a:pathLst>
                <a:path w="2834005" h="1338579">
                  <a:moveTo>
                    <a:pt x="0" y="1338535"/>
                  </a:moveTo>
                  <a:lnTo>
                    <a:pt x="2833541" y="0"/>
                  </a:lnTo>
                </a:path>
              </a:pathLst>
            </a:custGeom>
            <a:ln w="2476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16817" y="3260811"/>
              <a:ext cx="2036445" cy="947419"/>
            </a:xfrm>
            <a:custGeom>
              <a:avLst/>
              <a:gdLst/>
              <a:ahLst/>
              <a:cxnLst/>
              <a:rect l="l" t="t" r="r" b="b"/>
              <a:pathLst>
                <a:path w="2036445" h="947420">
                  <a:moveTo>
                    <a:pt x="0" y="946875"/>
                  </a:moveTo>
                  <a:lnTo>
                    <a:pt x="2035944" y="0"/>
                  </a:lnTo>
                </a:path>
              </a:pathLst>
            </a:custGeom>
            <a:ln w="104788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94152" y="4128862"/>
              <a:ext cx="313055" cy="312420"/>
            </a:xfrm>
            <a:custGeom>
              <a:avLst/>
              <a:gdLst/>
              <a:ahLst/>
              <a:cxnLst/>
              <a:rect l="l" t="t" r="r" b="b"/>
              <a:pathLst>
                <a:path w="313054" h="312420">
                  <a:moveTo>
                    <a:pt x="13678" y="222527"/>
                  </a:moveTo>
                  <a:lnTo>
                    <a:pt x="0" y="174104"/>
                  </a:lnTo>
                  <a:lnTo>
                    <a:pt x="2051" y="125569"/>
                  </a:lnTo>
                  <a:lnTo>
                    <a:pt x="18575" y="80364"/>
                  </a:lnTo>
                  <a:lnTo>
                    <a:pt x="48314" y="41927"/>
                  </a:lnTo>
                  <a:lnTo>
                    <a:pt x="90011" y="13698"/>
                  </a:lnTo>
                  <a:lnTo>
                    <a:pt x="138465" y="0"/>
                  </a:lnTo>
                  <a:lnTo>
                    <a:pt x="187021" y="2023"/>
                  </a:lnTo>
                  <a:lnTo>
                    <a:pt x="232239" y="18514"/>
                  </a:lnTo>
                  <a:lnTo>
                    <a:pt x="270677" y="48217"/>
                  </a:lnTo>
                  <a:lnTo>
                    <a:pt x="298896" y="89878"/>
                  </a:lnTo>
                  <a:lnTo>
                    <a:pt x="312574" y="138302"/>
                  </a:lnTo>
                  <a:lnTo>
                    <a:pt x="310522" y="186836"/>
                  </a:lnTo>
                  <a:lnTo>
                    <a:pt x="293998" y="232042"/>
                  </a:lnTo>
                  <a:lnTo>
                    <a:pt x="264259" y="270479"/>
                  </a:lnTo>
                  <a:lnTo>
                    <a:pt x="222563" y="298707"/>
                  </a:lnTo>
                  <a:lnTo>
                    <a:pt x="174108" y="312406"/>
                  </a:lnTo>
                  <a:lnTo>
                    <a:pt x="125552" y="310383"/>
                  </a:lnTo>
                  <a:lnTo>
                    <a:pt x="80334" y="293892"/>
                  </a:lnTo>
                  <a:lnTo>
                    <a:pt x="41896" y="264189"/>
                  </a:lnTo>
                  <a:lnTo>
                    <a:pt x="13678" y="222527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80484" y="3075059"/>
              <a:ext cx="2834005" cy="1338580"/>
            </a:xfrm>
            <a:custGeom>
              <a:avLst/>
              <a:gdLst/>
              <a:ahLst/>
              <a:cxnLst/>
              <a:rect l="l" t="t" r="r" b="b"/>
              <a:pathLst>
                <a:path w="2834005" h="1338579">
                  <a:moveTo>
                    <a:pt x="0" y="1338535"/>
                  </a:moveTo>
                  <a:lnTo>
                    <a:pt x="2833541" y="0"/>
                  </a:lnTo>
                </a:path>
              </a:pathLst>
            </a:custGeom>
            <a:ln w="2476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6817" y="3260811"/>
              <a:ext cx="2036445" cy="947419"/>
            </a:xfrm>
            <a:custGeom>
              <a:avLst/>
              <a:gdLst/>
              <a:ahLst/>
              <a:cxnLst/>
              <a:rect l="l" t="t" r="r" b="b"/>
              <a:pathLst>
                <a:path w="2036445" h="947420">
                  <a:moveTo>
                    <a:pt x="0" y="946875"/>
                  </a:moveTo>
                  <a:lnTo>
                    <a:pt x="2035944" y="0"/>
                  </a:lnTo>
                </a:path>
              </a:pathLst>
            </a:custGeom>
            <a:ln w="104788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94152" y="4128862"/>
              <a:ext cx="313055" cy="312420"/>
            </a:xfrm>
            <a:custGeom>
              <a:avLst/>
              <a:gdLst/>
              <a:ahLst/>
              <a:cxnLst/>
              <a:rect l="l" t="t" r="r" b="b"/>
              <a:pathLst>
                <a:path w="313054" h="312420">
                  <a:moveTo>
                    <a:pt x="13678" y="222527"/>
                  </a:moveTo>
                  <a:lnTo>
                    <a:pt x="0" y="174104"/>
                  </a:lnTo>
                  <a:lnTo>
                    <a:pt x="2051" y="125569"/>
                  </a:lnTo>
                  <a:lnTo>
                    <a:pt x="18575" y="80364"/>
                  </a:lnTo>
                  <a:lnTo>
                    <a:pt x="48314" y="41927"/>
                  </a:lnTo>
                  <a:lnTo>
                    <a:pt x="90011" y="13698"/>
                  </a:lnTo>
                  <a:lnTo>
                    <a:pt x="138465" y="0"/>
                  </a:lnTo>
                  <a:lnTo>
                    <a:pt x="187021" y="2023"/>
                  </a:lnTo>
                  <a:lnTo>
                    <a:pt x="232239" y="18514"/>
                  </a:lnTo>
                  <a:lnTo>
                    <a:pt x="270677" y="48217"/>
                  </a:lnTo>
                  <a:lnTo>
                    <a:pt x="298896" y="89878"/>
                  </a:lnTo>
                  <a:lnTo>
                    <a:pt x="312574" y="138302"/>
                  </a:lnTo>
                  <a:lnTo>
                    <a:pt x="310522" y="186836"/>
                  </a:lnTo>
                  <a:lnTo>
                    <a:pt x="293998" y="232042"/>
                  </a:lnTo>
                  <a:lnTo>
                    <a:pt x="264259" y="270479"/>
                  </a:lnTo>
                  <a:lnTo>
                    <a:pt x="222563" y="298707"/>
                  </a:lnTo>
                  <a:lnTo>
                    <a:pt x="174108" y="312406"/>
                  </a:lnTo>
                  <a:lnTo>
                    <a:pt x="125552" y="310383"/>
                  </a:lnTo>
                  <a:lnTo>
                    <a:pt x="80334" y="293892"/>
                  </a:lnTo>
                  <a:lnTo>
                    <a:pt x="41896" y="264189"/>
                  </a:lnTo>
                  <a:lnTo>
                    <a:pt x="13678" y="222527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80484" y="3075059"/>
              <a:ext cx="2834005" cy="1338580"/>
            </a:xfrm>
            <a:custGeom>
              <a:avLst/>
              <a:gdLst/>
              <a:ahLst/>
              <a:cxnLst/>
              <a:rect l="l" t="t" r="r" b="b"/>
              <a:pathLst>
                <a:path w="2834005" h="1338579">
                  <a:moveTo>
                    <a:pt x="0" y="1338535"/>
                  </a:moveTo>
                  <a:lnTo>
                    <a:pt x="2833541" y="0"/>
                  </a:lnTo>
                </a:path>
              </a:pathLst>
            </a:custGeom>
            <a:ln w="2476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16817" y="3260811"/>
              <a:ext cx="2036445" cy="947419"/>
            </a:xfrm>
            <a:custGeom>
              <a:avLst/>
              <a:gdLst/>
              <a:ahLst/>
              <a:cxnLst/>
              <a:rect l="l" t="t" r="r" b="b"/>
              <a:pathLst>
                <a:path w="2036445" h="947420">
                  <a:moveTo>
                    <a:pt x="0" y="946875"/>
                  </a:moveTo>
                  <a:lnTo>
                    <a:pt x="2035944" y="0"/>
                  </a:lnTo>
                </a:path>
              </a:pathLst>
            </a:custGeom>
            <a:ln w="104788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94152" y="4128862"/>
              <a:ext cx="313055" cy="312420"/>
            </a:xfrm>
            <a:custGeom>
              <a:avLst/>
              <a:gdLst/>
              <a:ahLst/>
              <a:cxnLst/>
              <a:rect l="l" t="t" r="r" b="b"/>
              <a:pathLst>
                <a:path w="313054" h="312420">
                  <a:moveTo>
                    <a:pt x="13678" y="222527"/>
                  </a:moveTo>
                  <a:lnTo>
                    <a:pt x="0" y="174104"/>
                  </a:lnTo>
                  <a:lnTo>
                    <a:pt x="2051" y="125569"/>
                  </a:lnTo>
                  <a:lnTo>
                    <a:pt x="18575" y="80364"/>
                  </a:lnTo>
                  <a:lnTo>
                    <a:pt x="48314" y="41927"/>
                  </a:lnTo>
                  <a:lnTo>
                    <a:pt x="90011" y="13698"/>
                  </a:lnTo>
                  <a:lnTo>
                    <a:pt x="138465" y="0"/>
                  </a:lnTo>
                  <a:lnTo>
                    <a:pt x="187021" y="2023"/>
                  </a:lnTo>
                  <a:lnTo>
                    <a:pt x="232239" y="18514"/>
                  </a:lnTo>
                  <a:lnTo>
                    <a:pt x="270677" y="48217"/>
                  </a:lnTo>
                  <a:lnTo>
                    <a:pt x="298896" y="89878"/>
                  </a:lnTo>
                  <a:lnTo>
                    <a:pt x="312574" y="138302"/>
                  </a:lnTo>
                  <a:lnTo>
                    <a:pt x="310522" y="186836"/>
                  </a:lnTo>
                  <a:lnTo>
                    <a:pt x="293998" y="232042"/>
                  </a:lnTo>
                  <a:lnTo>
                    <a:pt x="264259" y="270479"/>
                  </a:lnTo>
                  <a:lnTo>
                    <a:pt x="222563" y="298707"/>
                  </a:lnTo>
                  <a:lnTo>
                    <a:pt x="174108" y="312406"/>
                  </a:lnTo>
                  <a:lnTo>
                    <a:pt x="125552" y="310383"/>
                  </a:lnTo>
                  <a:lnTo>
                    <a:pt x="80334" y="293892"/>
                  </a:lnTo>
                  <a:lnTo>
                    <a:pt x="41896" y="264189"/>
                  </a:lnTo>
                  <a:lnTo>
                    <a:pt x="13678" y="222527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19391" y="6300985"/>
              <a:ext cx="2824480" cy="1358265"/>
            </a:xfrm>
            <a:custGeom>
              <a:avLst/>
              <a:gdLst/>
              <a:ahLst/>
              <a:cxnLst/>
              <a:rect l="l" t="t" r="r" b="b"/>
              <a:pathLst>
                <a:path w="2824480" h="1358265">
                  <a:moveTo>
                    <a:pt x="0" y="0"/>
                  </a:moveTo>
                  <a:lnTo>
                    <a:pt x="2824242" y="1358045"/>
                  </a:lnTo>
                </a:path>
              </a:pathLst>
            </a:custGeom>
            <a:ln w="2476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54128" y="6510241"/>
              <a:ext cx="2018030" cy="985519"/>
            </a:xfrm>
            <a:custGeom>
              <a:avLst/>
              <a:gdLst/>
              <a:ahLst/>
              <a:cxnLst/>
              <a:rect l="l" t="t" r="r" b="b"/>
              <a:pathLst>
                <a:path w="2018029" h="985520">
                  <a:moveTo>
                    <a:pt x="0" y="0"/>
                  </a:moveTo>
                  <a:lnTo>
                    <a:pt x="2017702" y="985150"/>
                  </a:lnTo>
                </a:path>
              </a:pathLst>
            </a:custGeom>
            <a:ln w="104789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33320" y="6273896"/>
              <a:ext cx="312420" cy="311785"/>
            </a:xfrm>
            <a:custGeom>
              <a:avLst/>
              <a:gdLst/>
              <a:ahLst/>
              <a:cxnLst/>
              <a:rect l="l" t="t" r="r" b="b"/>
              <a:pathLst>
                <a:path w="312420" h="311784">
                  <a:moveTo>
                    <a:pt x="14589" y="86833"/>
                  </a:moveTo>
                  <a:lnTo>
                    <a:pt x="43590" y="45712"/>
                  </a:lnTo>
                  <a:lnTo>
                    <a:pt x="82582" y="16740"/>
                  </a:lnTo>
                  <a:lnTo>
                    <a:pt x="128103" y="1106"/>
                  </a:lnTo>
                  <a:lnTo>
                    <a:pt x="176689" y="0"/>
                  </a:lnTo>
                  <a:lnTo>
                    <a:pt x="224876" y="14611"/>
                  </a:lnTo>
                  <a:lnTo>
                    <a:pt x="266032" y="43622"/>
                  </a:lnTo>
                  <a:lnTo>
                    <a:pt x="295040" y="82613"/>
                  </a:lnTo>
                  <a:lnTo>
                    <a:pt x="310707" y="128123"/>
                  </a:lnTo>
                  <a:lnTo>
                    <a:pt x="311842" y="176687"/>
                  </a:lnTo>
                  <a:lnTo>
                    <a:pt x="297252" y="224844"/>
                  </a:lnTo>
                  <a:lnTo>
                    <a:pt x="268252" y="265965"/>
                  </a:lnTo>
                  <a:lnTo>
                    <a:pt x="229259" y="294937"/>
                  </a:lnTo>
                  <a:lnTo>
                    <a:pt x="183739" y="310571"/>
                  </a:lnTo>
                  <a:lnTo>
                    <a:pt x="135153" y="311677"/>
                  </a:lnTo>
                  <a:lnTo>
                    <a:pt x="86966" y="297066"/>
                  </a:lnTo>
                  <a:lnTo>
                    <a:pt x="45810" y="268055"/>
                  </a:lnTo>
                  <a:lnTo>
                    <a:pt x="16802" y="229064"/>
                  </a:lnTo>
                  <a:lnTo>
                    <a:pt x="1134" y="183554"/>
                  </a:lnTo>
                  <a:lnTo>
                    <a:pt x="0" y="134990"/>
                  </a:lnTo>
                  <a:lnTo>
                    <a:pt x="14589" y="86833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19391" y="6300985"/>
              <a:ext cx="2824480" cy="1358265"/>
            </a:xfrm>
            <a:custGeom>
              <a:avLst/>
              <a:gdLst/>
              <a:ahLst/>
              <a:cxnLst/>
              <a:rect l="l" t="t" r="r" b="b"/>
              <a:pathLst>
                <a:path w="2824480" h="1358265">
                  <a:moveTo>
                    <a:pt x="0" y="0"/>
                  </a:moveTo>
                  <a:lnTo>
                    <a:pt x="2824242" y="1358045"/>
                  </a:lnTo>
                </a:path>
              </a:pathLst>
            </a:custGeom>
            <a:ln w="2476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54128" y="6510241"/>
              <a:ext cx="2018030" cy="985519"/>
            </a:xfrm>
            <a:custGeom>
              <a:avLst/>
              <a:gdLst/>
              <a:ahLst/>
              <a:cxnLst/>
              <a:rect l="l" t="t" r="r" b="b"/>
              <a:pathLst>
                <a:path w="2018029" h="985520">
                  <a:moveTo>
                    <a:pt x="0" y="0"/>
                  </a:moveTo>
                  <a:lnTo>
                    <a:pt x="2017702" y="985150"/>
                  </a:lnTo>
                </a:path>
              </a:pathLst>
            </a:custGeom>
            <a:ln w="104789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33320" y="6273896"/>
              <a:ext cx="312420" cy="311785"/>
            </a:xfrm>
            <a:custGeom>
              <a:avLst/>
              <a:gdLst/>
              <a:ahLst/>
              <a:cxnLst/>
              <a:rect l="l" t="t" r="r" b="b"/>
              <a:pathLst>
                <a:path w="312420" h="311784">
                  <a:moveTo>
                    <a:pt x="14589" y="86833"/>
                  </a:moveTo>
                  <a:lnTo>
                    <a:pt x="43590" y="45712"/>
                  </a:lnTo>
                  <a:lnTo>
                    <a:pt x="82582" y="16740"/>
                  </a:lnTo>
                  <a:lnTo>
                    <a:pt x="128103" y="1106"/>
                  </a:lnTo>
                  <a:lnTo>
                    <a:pt x="176689" y="0"/>
                  </a:lnTo>
                  <a:lnTo>
                    <a:pt x="224876" y="14611"/>
                  </a:lnTo>
                  <a:lnTo>
                    <a:pt x="266032" y="43622"/>
                  </a:lnTo>
                  <a:lnTo>
                    <a:pt x="295040" y="82613"/>
                  </a:lnTo>
                  <a:lnTo>
                    <a:pt x="310707" y="128123"/>
                  </a:lnTo>
                  <a:lnTo>
                    <a:pt x="311842" y="176687"/>
                  </a:lnTo>
                  <a:lnTo>
                    <a:pt x="297252" y="224844"/>
                  </a:lnTo>
                  <a:lnTo>
                    <a:pt x="268252" y="265965"/>
                  </a:lnTo>
                  <a:lnTo>
                    <a:pt x="229259" y="294937"/>
                  </a:lnTo>
                  <a:lnTo>
                    <a:pt x="183739" y="310571"/>
                  </a:lnTo>
                  <a:lnTo>
                    <a:pt x="135153" y="311677"/>
                  </a:lnTo>
                  <a:lnTo>
                    <a:pt x="86966" y="297066"/>
                  </a:lnTo>
                  <a:lnTo>
                    <a:pt x="45810" y="268055"/>
                  </a:lnTo>
                  <a:lnTo>
                    <a:pt x="16802" y="229064"/>
                  </a:lnTo>
                  <a:lnTo>
                    <a:pt x="1134" y="183554"/>
                  </a:lnTo>
                  <a:lnTo>
                    <a:pt x="0" y="134990"/>
                  </a:lnTo>
                  <a:lnTo>
                    <a:pt x="14589" y="86833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19391" y="6300985"/>
              <a:ext cx="2824480" cy="1358265"/>
            </a:xfrm>
            <a:custGeom>
              <a:avLst/>
              <a:gdLst/>
              <a:ahLst/>
              <a:cxnLst/>
              <a:rect l="l" t="t" r="r" b="b"/>
              <a:pathLst>
                <a:path w="2824480" h="1358265">
                  <a:moveTo>
                    <a:pt x="0" y="0"/>
                  </a:moveTo>
                  <a:lnTo>
                    <a:pt x="2824242" y="1358045"/>
                  </a:lnTo>
                </a:path>
              </a:pathLst>
            </a:custGeom>
            <a:ln w="2476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54128" y="6510241"/>
              <a:ext cx="2018030" cy="985519"/>
            </a:xfrm>
            <a:custGeom>
              <a:avLst/>
              <a:gdLst/>
              <a:ahLst/>
              <a:cxnLst/>
              <a:rect l="l" t="t" r="r" b="b"/>
              <a:pathLst>
                <a:path w="2018029" h="985520">
                  <a:moveTo>
                    <a:pt x="0" y="0"/>
                  </a:moveTo>
                  <a:lnTo>
                    <a:pt x="2017702" y="985150"/>
                  </a:lnTo>
                </a:path>
              </a:pathLst>
            </a:custGeom>
            <a:ln w="104789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33320" y="6273896"/>
              <a:ext cx="312420" cy="311785"/>
            </a:xfrm>
            <a:custGeom>
              <a:avLst/>
              <a:gdLst/>
              <a:ahLst/>
              <a:cxnLst/>
              <a:rect l="l" t="t" r="r" b="b"/>
              <a:pathLst>
                <a:path w="312420" h="311784">
                  <a:moveTo>
                    <a:pt x="14589" y="86833"/>
                  </a:moveTo>
                  <a:lnTo>
                    <a:pt x="43590" y="45712"/>
                  </a:lnTo>
                  <a:lnTo>
                    <a:pt x="82582" y="16740"/>
                  </a:lnTo>
                  <a:lnTo>
                    <a:pt x="128103" y="1106"/>
                  </a:lnTo>
                  <a:lnTo>
                    <a:pt x="176689" y="0"/>
                  </a:lnTo>
                  <a:lnTo>
                    <a:pt x="224876" y="14611"/>
                  </a:lnTo>
                  <a:lnTo>
                    <a:pt x="266032" y="43622"/>
                  </a:lnTo>
                  <a:lnTo>
                    <a:pt x="295040" y="82613"/>
                  </a:lnTo>
                  <a:lnTo>
                    <a:pt x="310707" y="128123"/>
                  </a:lnTo>
                  <a:lnTo>
                    <a:pt x="311842" y="176687"/>
                  </a:lnTo>
                  <a:lnTo>
                    <a:pt x="297252" y="224844"/>
                  </a:lnTo>
                  <a:lnTo>
                    <a:pt x="268252" y="265965"/>
                  </a:lnTo>
                  <a:lnTo>
                    <a:pt x="229259" y="294937"/>
                  </a:lnTo>
                  <a:lnTo>
                    <a:pt x="183739" y="310571"/>
                  </a:lnTo>
                  <a:lnTo>
                    <a:pt x="135153" y="311677"/>
                  </a:lnTo>
                  <a:lnTo>
                    <a:pt x="86966" y="297066"/>
                  </a:lnTo>
                  <a:lnTo>
                    <a:pt x="45810" y="268055"/>
                  </a:lnTo>
                  <a:lnTo>
                    <a:pt x="16802" y="229064"/>
                  </a:lnTo>
                  <a:lnTo>
                    <a:pt x="1134" y="183554"/>
                  </a:lnTo>
                  <a:lnTo>
                    <a:pt x="0" y="134990"/>
                  </a:lnTo>
                  <a:lnTo>
                    <a:pt x="14589" y="86833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69147" y="6425150"/>
              <a:ext cx="2440940" cy="1965960"/>
            </a:xfrm>
            <a:custGeom>
              <a:avLst/>
              <a:gdLst/>
              <a:ahLst/>
              <a:cxnLst/>
              <a:rect l="l" t="t" r="r" b="b"/>
              <a:pathLst>
                <a:path w="2440940" h="1965959">
                  <a:moveTo>
                    <a:pt x="2440525" y="0"/>
                  </a:moveTo>
                  <a:lnTo>
                    <a:pt x="0" y="1965825"/>
                  </a:lnTo>
                </a:path>
              </a:pathLst>
            </a:custGeom>
            <a:ln w="2476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76698" y="6727667"/>
              <a:ext cx="1757045" cy="1398270"/>
            </a:xfrm>
            <a:custGeom>
              <a:avLst/>
              <a:gdLst/>
              <a:ahLst/>
              <a:cxnLst/>
              <a:rect l="l" t="t" r="r" b="b"/>
              <a:pathLst>
                <a:path w="1757045" h="1398270">
                  <a:moveTo>
                    <a:pt x="1757047" y="0"/>
                  </a:moveTo>
                  <a:lnTo>
                    <a:pt x="0" y="1398008"/>
                  </a:lnTo>
                </a:path>
              </a:pathLst>
            </a:custGeom>
            <a:ln w="104804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20214" y="645633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280191" y="59163"/>
                  </a:moveTo>
                  <a:lnTo>
                    <a:pt x="304846" y="103027"/>
                  </a:lnTo>
                  <a:lnTo>
                    <a:pt x="314236" y="150689"/>
                  </a:lnTo>
                  <a:lnTo>
                    <a:pt x="308776" y="198509"/>
                  </a:lnTo>
                  <a:lnTo>
                    <a:pt x="288882" y="242849"/>
                  </a:lnTo>
                  <a:lnTo>
                    <a:pt x="254970" y="280070"/>
                  </a:lnTo>
                  <a:lnTo>
                    <a:pt x="211081" y="304752"/>
                  </a:lnTo>
                  <a:lnTo>
                    <a:pt x="163405" y="314175"/>
                  </a:lnTo>
                  <a:lnTo>
                    <a:pt x="115581" y="308750"/>
                  </a:lnTo>
                  <a:lnTo>
                    <a:pt x="71247" y="288892"/>
                  </a:lnTo>
                  <a:lnTo>
                    <a:pt x="34044" y="255012"/>
                  </a:lnTo>
                  <a:lnTo>
                    <a:pt x="9389" y="211147"/>
                  </a:lnTo>
                  <a:lnTo>
                    <a:pt x="0" y="163485"/>
                  </a:lnTo>
                  <a:lnTo>
                    <a:pt x="5459" y="115665"/>
                  </a:lnTo>
                  <a:lnTo>
                    <a:pt x="25353" y="71325"/>
                  </a:lnTo>
                  <a:lnTo>
                    <a:pt x="59265" y="34104"/>
                  </a:lnTo>
                  <a:lnTo>
                    <a:pt x="103154" y="9422"/>
                  </a:lnTo>
                  <a:lnTo>
                    <a:pt x="150830" y="0"/>
                  </a:lnTo>
                  <a:lnTo>
                    <a:pt x="198655" y="5424"/>
                  </a:lnTo>
                  <a:lnTo>
                    <a:pt x="242988" y="25283"/>
                  </a:lnTo>
                  <a:lnTo>
                    <a:pt x="280191" y="59163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69147" y="6425150"/>
              <a:ext cx="2440940" cy="1965960"/>
            </a:xfrm>
            <a:custGeom>
              <a:avLst/>
              <a:gdLst/>
              <a:ahLst/>
              <a:cxnLst/>
              <a:rect l="l" t="t" r="r" b="b"/>
              <a:pathLst>
                <a:path w="2440940" h="1965959">
                  <a:moveTo>
                    <a:pt x="2440525" y="0"/>
                  </a:moveTo>
                  <a:lnTo>
                    <a:pt x="0" y="1965825"/>
                  </a:lnTo>
                </a:path>
              </a:pathLst>
            </a:custGeom>
            <a:ln w="2476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76698" y="6727667"/>
              <a:ext cx="1757045" cy="1398270"/>
            </a:xfrm>
            <a:custGeom>
              <a:avLst/>
              <a:gdLst/>
              <a:ahLst/>
              <a:cxnLst/>
              <a:rect l="l" t="t" r="r" b="b"/>
              <a:pathLst>
                <a:path w="1757045" h="1398270">
                  <a:moveTo>
                    <a:pt x="1757047" y="0"/>
                  </a:moveTo>
                  <a:lnTo>
                    <a:pt x="0" y="1398008"/>
                  </a:lnTo>
                </a:path>
              </a:pathLst>
            </a:custGeom>
            <a:ln w="104804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20214" y="645633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280191" y="59163"/>
                  </a:moveTo>
                  <a:lnTo>
                    <a:pt x="304846" y="103027"/>
                  </a:lnTo>
                  <a:lnTo>
                    <a:pt x="314236" y="150689"/>
                  </a:lnTo>
                  <a:lnTo>
                    <a:pt x="308776" y="198509"/>
                  </a:lnTo>
                  <a:lnTo>
                    <a:pt x="288882" y="242849"/>
                  </a:lnTo>
                  <a:lnTo>
                    <a:pt x="254970" y="280070"/>
                  </a:lnTo>
                  <a:lnTo>
                    <a:pt x="211081" y="304752"/>
                  </a:lnTo>
                  <a:lnTo>
                    <a:pt x="163405" y="314175"/>
                  </a:lnTo>
                  <a:lnTo>
                    <a:pt x="115581" y="308750"/>
                  </a:lnTo>
                  <a:lnTo>
                    <a:pt x="71247" y="288892"/>
                  </a:lnTo>
                  <a:lnTo>
                    <a:pt x="34044" y="255012"/>
                  </a:lnTo>
                  <a:lnTo>
                    <a:pt x="9389" y="211147"/>
                  </a:lnTo>
                  <a:lnTo>
                    <a:pt x="0" y="163485"/>
                  </a:lnTo>
                  <a:lnTo>
                    <a:pt x="5459" y="115665"/>
                  </a:lnTo>
                  <a:lnTo>
                    <a:pt x="25353" y="71325"/>
                  </a:lnTo>
                  <a:lnTo>
                    <a:pt x="59265" y="34104"/>
                  </a:lnTo>
                  <a:lnTo>
                    <a:pt x="103154" y="9422"/>
                  </a:lnTo>
                  <a:lnTo>
                    <a:pt x="150830" y="0"/>
                  </a:lnTo>
                  <a:lnTo>
                    <a:pt x="198655" y="5424"/>
                  </a:lnTo>
                  <a:lnTo>
                    <a:pt x="242988" y="25283"/>
                  </a:lnTo>
                  <a:lnTo>
                    <a:pt x="280191" y="59163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69147" y="6425150"/>
              <a:ext cx="2440940" cy="1965960"/>
            </a:xfrm>
            <a:custGeom>
              <a:avLst/>
              <a:gdLst/>
              <a:ahLst/>
              <a:cxnLst/>
              <a:rect l="l" t="t" r="r" b="b"/>
              <a:pathLst>
                <a:path w="2440940" h="1965959">
                  <a:moveTo>
                    <a:pt x="2440525" y="0"/>
                  </a:moveTo>
                  <a:lnTo>
                    <a:pt x="0" y="1965825"/>
                  </a:lnTo>
                </a:path>
              </a:pathLst>
            </a:custGeom>
            <a:ln w="2476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76698" y="6727667"/>
              <a:ext cx="1757045" cy="1398270"/>
            </a:xfrm>
            <a:custGeom>
              <a:avLst/>
              <a:gdLst/>
              <a:ahLst/>
              <a:cxnLst/>
              <a:rect l="l" t="t" r="r" b="b"/>
              <a:pathLst>
                <a:path w="1757045" h="1398270">
                  <a:moveTo>
                    <a:pt x="1757047" y="0"/>
                  </a:moveTo>
                  <a:lnTo>
                    <a:pt x="0" y="1398008"/>
                  </a:lnTo>
                </a:path>
              </a:pathLst>
            </a:custGeom>
            <a:ln w="104804">
              <a:solidFill>
                <a:srgbClr val="3C17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20214" y="645633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280191" y="59163"/>
                  </a:moveTo>
                  <a:lnTo>
                    <a:pt x="304846" y="103027"/>
                  </a:lnTo>
                  <a:lnTo>
                    <a:pt x="314236" y="150689"/>
                  </a:lnTo>
                  <a:lnTo>
                    <a:pt x="308776" y="198509"/>
                  </a:lnTo>
                  <a:lnTo>
                    <a:pt x="288882" y="242849"/>
                  </a:lnTo>
                  <a:lnTo>
                    <a:pt x="254970" y="280070"/>
                  </a:lnTo>
                  <a:lnTo>
                    <a:pt x="211081" y="304752"/>
                  </a:lnTo>
                  <a:lnTo>
                    <a:pt x="163405" y="314175"/>
                  </a:lnTo>
                  <a:lnTo>
                    <a:pt x="115581" y="308750"/>
                  </a:lnTo>
                  <a:lnTo>
                    <a:pt x="71247" y="288892"/>
                  </a:lnTo>
                  <a:lnTo>
                    <a:pt x="34044" y="255012"/>
                  </a:lnTo>
                  <a:lnTo>
                    <a:pt x="9389" y="211147"/>
                  </a:lnTo>
                  <a:lnTo>
                    <a:pt x="0" y="163485"/>
                  </a:lnTo>
                  <a:lnTo>
                    <a:pt x="5459" y="115665"/>
                  </a:lnTo>
                  <a:lnTo>
                    <a:pt x="25353" y="71325"/>
                  </a:lnTo>
                  <a:lnTo>
                    <a:pt x="59265" y="34104"/>
                  </a:lnTo>
                  <a:lnTo>
                    <a:pt x="103154" y="9422"/>
                  </a:lnTo>
                  <a:lnTo>
                    <a:pt x="150830" y="0"/>
                  </a:lnTo>
                  <a:lnTo>
                    <a:pt x="198655" y="5424"/>
                  </a:lnTo>
                  <a:lnTo>
                    <a:pt x="242988" y="25283"/>
                  </a:lnTo>
                  <a:lnTo>
                    <a:pt x="280191" y="59163"/>
                  </a:lnTo>
                </a:path>
              </a:pathLst>
            </a:custGeom>
            <a:ln w="104813">
              <a:solidFill>
                <a:srgbClr val="3C17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85402" y="5332096"/>
              <a:ext cx="3132455" cy="108585"/>
            </a:xfrm>
            <a:custGeom>
              <a:avLst/>
              <a:gdLst/>
              <a:ahLst/>
              <a:cxnLst/>
              <a:rect l="l" t="t" r="r" b="b"/>
              <a:pathLst>
                <a:path w="3132454" h="108585">
                  <a:moveTo>
                    <a:pt x="3131911" y="0"/>
                  </a:moveTo>
                  <a:lnTo>
                    <a:pt x="0" y="108461"/>
                  </a:lnTo>
                </a:path>
              </a:pathLst>
            </a:custGeom>
            <a:ln w="2476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90623" y="5348572"/>
              <a:ext cx="2244725" cy="64769"/>
            </a:xfrm>
            <a:custGeom>
              <a:avLst/>
              <a:gdLst/>
              <a:ahLst/>
              <a:cxnLst/>
              <a:rect l="l" t="t" r="r" b="b"/>
              <a:pathLst>
                <a:path w="2244725" h="64770">
                  <a:moveTo>
                    <a:pt x="2244440" y="0"/>
                  </a:moveTo>
                  <a:lnTo>
                    <a:pt x="0" y="64261"/>
                  </a:lnTo>
                </a:path>
              </a:pathLst>
            </a:custGeom>
            <a:ln w="104775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61265" y="5186222"/>
              <a:ext cx="314960" cy="314325"/>
            </a:xfrm>
            <a:custGeom>
              <a:avLst/>
              <a:gdLst/>
              <a:ahLst/>
              <a:cxnLst/>
              <a:rect l="l" t="t" r="r" b="b"/>
              <a:pathLst>
                <a:path w="314959" h="314325">
                  <a:moveTo>
                    <a:pt x="314426" y="152596"/>
                  </a:moveTo>
                  <a:lnTo>
                    <a:pt x="307833" y="202481"/>
                  </a:lnTo>
                  <a:lnTo>
                    <a:pt x="286750" y="246245"/>
                  </a:lnTo>
                  <a:lnTo>
                    <a:pt x="253691" y="281227"/>
                  </a:lnTo>
                  <a:lnTo>
                    <a:pt x="211173" y="304764"/>
                  </a:lnTo>
                  <a:lnTo>
                    <a:pt x="161711" y="314196"/>
                  </a:lnTo>
                  <a:lnTo>
                    <a:pt x="111790" y="307610"/>
                  </a:lnTo>
                  <a:lnTo>
                    <a:pt x="67995" y="286543"/>
                  </a:lnTo>
                  <a:lnTo>
                    <a:pt x="32989" y="253510"/>
                  </a:lnTo>
                  <a:lnTo>
                    <a:pt x="9436" y="211025"/>
                  </a:lnTo>
                  <a:lnTo>
                    <a:pt x="0" y="161599"/>
                  </a:lnTo>
                  <a:lnTo>
                    <a:pt x="6593" y="111714"/>
                  </a:lnTo>
                  <a:lnTo>
                    <a:pt x="27676" y="67950"/>
                  </a:lnTo>
                  <a:lnTo>
                    <a:pt x="60735" y="32969"/>
                  </a:lnTo>
                  <a:lnTo>
                    <a:pt x="103253" y="9431"/>
                  </a:lnTo>
                  <a:lnTo>
                    <a:pt x="152715" y="0"/>
                  </a:lnTo>
                  <a:lnTo>
                    <a:pt x="202636" y="6586"/>
                  </a:lnTo>
                  <a:lnTo>
                    <a:pt x="246431" y="27652"/>
                  </a:lnTo>
                  <a:lnTo>
                    <a:pt x="281437" y="60685"/>
                  </a:lnTo>
                  <a:lnTo>
                    <a:pt x="304990" y="103171"/>
                  </a:lnTo>
                  <a:lnTo>
                    <a:pt x="314426" y="152596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5402" y="5332096"/>
              <a:ext cx="3132455" cy="108585"/>
            </a:xfrm>
            <a:custGeom>
              <a:avLst/>
              <a:gdLst/>
              <a:ahLst/>
              <a:cxnLst/>
              <a:rect l="l" t="t" r="r" b="b"/>
              <a:pathLst>
                <a:path w="3132454" h="108585">
                  <a:moveTo>
                    <a:pt x="3131911" y="0"/>
                  </a:moveTo>
                  <a:lnTo>
                    <a:pt x="0" y="108461"/>
                  </a:lnTo>
                </a:path>
              </a:pathLst>
            </a:custGeom>
            <a:ln w="2476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90623" y="5348572"/>
              <a:ext cx="2244725" cy="64769"/>
            </a:xfrm>
            <a:custGeom>
              <a:avLst/>
              <a:gdLst/>
              <a:ahLst/>
              <a:cxnLst/>
              <a:rect l="l" t="t" r="r" b="b"/>
              <a:pathLst>
                <a:path w="2244725" h="64770">
                  <a:moveTo>
                    <a:pt x="2244440" y="0"/>
                  </a:moveTo>
                  <a:lnTo>
                    <a:pt x="0" y="64261"/>
                  </a:lnTo>
                </a:path>
              </a:pathLst>
            </a:custGeom>
            <a:ln w="104775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61265" y="5186222"/>
              <a:ext cx="314960" cy="314325"/>
            </a:xfrm>
            <a:custGeom>
              <a:avLst/>
              <a:gdLst/>
              <a:ahLst/>
              <a:cxnLst/>
              <a:rect l="l" t="t" r="r" b="b"/>
              <a:pathLst>
                <a:path w="314959" h="314325">
                  <a:moveTo>
                    <a:pt x="314426" y="152596"/>
                  </a:moveTo>
                  <a:lnTo>
                    <a:pt x="307833" y="202481"/>
                  </a:lnTo>
                  <a:lnTo>
                    <a:pt x="286750" y="246245"/>
                  </a:lnTo>
                  <a:lnTo>
                    <a:pt x="253691" y="281227"/>
                  </a:lnTo>
                  <a:lnTo>
                    <a:pt x="211173" y="304764"/>
                  </a:lnTo>
                  <a:lnTo>
                    <a:pt x="161711" y="314196"/>
                  </a:lnTo>
                  <a:lnTo>
                    <a:pt x="111790" y="307610"/>
                  </a:lnTo>
                  <a:lnTo>
                    <a:pt x="67995" y="286543"/>
                  </a:lnTo>
                  <a:lnTo>
                    <a:pt x="32989" y="253510"/>
                  </a:lnTo>
                  <a:lnTo>
                    <a:pt x="9436" y="211025"/>
                  </a:lnTo>
                  <a:lnTo>
                    <a:pt x="0" y="161599"/>
                  </a:lnTo>
                  <a:lnTo>
                    <a:pt x="6593" y="111714"/>
                  </a:lnTo>
                  <a:lnTo>
                    <a:pt x="27676" y="67950"/>
                  </a:lnTo>
                  <a:lnTo>
                    <a:pt x="60735" y="32969"/>
                  </a:lnTo>
                  <a:lnTo>
                    <a:pt x="103253" y="9431"/>
                  </a:lnTo>
                  <a:lnTo>
                    <a:pt x="152715" y="0"/>
                  </a:lnTo>
                  <a:lnTo>
                    <a:pt x="202636" y="6586"/>
                  </a:lnTo>
                  <a:lnTo>
                    <a:pt x="246431" y="27652"/>
                  </a:lnTo>
                  <a:lnTo>
                    <a:pt x="281437" y="60685"/>
                  </a:lnTo>
                  <a:lnTo>
                    <a:pt x="304990" y="103171"/>
                  </a:lnTo>
                  <a:lnTo>
                    <a:pt x="314426" y="152596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85402" y="5332096"/>
              <a:ext cx="3132455" cy="108585"/>
            </a:xfrm>
            <a:custGeom>
              <a:avLst/>
              <a:gdLst/>
              <a:ahLst/>
              <a:cxnLst/>
              <a:rect l="l" t="t" r="r" b="b"/>
              <a:pathLst>
                <a:path w="3132454" h="108585">
                  <a:moveTo>
                    <a:pt x="3131911" y="0"/>
                  </a:moveTo>
                  <a:lnTo>
                    <a:pt x="0" y="108461"/>
                  </a:lnTo>
                </a:path>
              </a:pathLst>
            </a:custGeom>
            <a:ln w="2476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90623" y="5348572"/>
              <a:ext cx="2244725" cy="64769"/>
            </a:xfrm>
            <a:custGeom>
              <a:avLst/>
              <a:gdLst/>
              <a:ahLst/>
              <a:cxnLst/>
              <a:rect l="l" t="t" r="r" b="b"/>
              <a:pathLst>
                <a:path w="2244725" h="64770">
                  <a:moveTo>
                    <a:pt x="2244440" y="0"/>
                  </a:moveTo>
                  <a:lnTo>
                    <a:pt x="0" y="64261"/>
                  </a:lnTo>
                </a:path>
              </a:pathLst>
            </a:custGeom>
            <a:ln w="104775">
              <a:solidFill>
                <a:srgbClr val="3C17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61265" y="5186222"/>
              <a:ext cx="314960" cy="314325"/>
            </a:xfrm>
            <a:custGeom>
              <a:avLst/>
              <a:gdLst/>
              <a:ahLst/>
              <a:cxnLst/>
              <a:rect l="l" t="t" r="r" b="b"/>
              <a:pathLst>
                <a:path w="314959" h="314325">
                  <a:moveTo>
                    <a:pt x="314426" y="152596"/>
                  </a:moveTo>
                  <a:lnTo>
                    <a:pt x="307833" y="202481"/>
                  </a:lnTo>
                  <a:lnTo>
                    <a:pt x="286750" y="246245"/>
                  </a:lnTo>
                  <a:lnTo>
                    <a:pt x="253691" y="281227"/>
                  </a:lnTo>
                  <a:lnTo>
                    <a:pt x="211173" y="304764"/>
                  </a:lnTo>
                  <a:lnTo>
                    <a:pt x="161711" y="314196"/>
                  </a:lnTo>
                  <a:lnTo>
                    <a:pt x="111790" y="307610"/>
                  </a:lnTo>
                  <a:lnTo>
                    <a:pt x="67995" y="286543"/>
                  </a:lnTo>
                  <a:lnTo>
                    <a:pt x="32989" y="253510"/>
                  </a:lnTo>
                  <a:lnTo>
                    <a:pt x="9436" y="211025"/>
                  </a:lnTo>
                  <a:lnTo>
                    <a:pt x="0" y="161599"/>
                  </a:lnTo>
                  <a:lnTo>
                    <a:pt x="6593" y="111714"/>
                  </a:lnTo>
                  <a:lnTo>
                    <a:pt x="27676" y="67950"/>
                  </a:lnTo>
                  <a:lnTo>
                    <a:pt x="60735" y="32969"/>
                  </a:lnTo>
                  <a:lnTo>
                    <a:pt x="103253" y="9431"/>
                  </a:lnTo>
                  <a:lnTo>
                    <a:pt x="152715" y="0"/>
                  </a:lnTo>
                  <a:lnTo>
                    <a:pt x="202636" y="6586"/>
                  </a:lnTo>
                  <a:lnTo>
                    <a:pt x="246431" y="27652"/>
                  </a:lnTo>
                  <a:lnTo>
                    <a:pt x="281437" y="60685"/>
                  </a:lnTo>
                  <a:lnTo>
                    <a:pt x="304990" y="103171"/>
                  </a:lnTo>
                  <a:lnTo>
                    <a:pt x="314426" y="152596"/>
                  </a:lnTo>
                </a:path>
              </a:pathLst>
            </a:custGeom>
            <a:ln w="104813">
              <a:solidFill>
                <a:srgbClr val="3C17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91984" y="2754818"/>
              <a:ext cx="2829560" cy="1348105"/>
            </a:xfrm>
            <a:custGeom>
              <a:avLst/>
              <a:gdLst/>
              <a:ahLst/>
              <a:cxnLst/>
              <a:rect l="l" t="t" r="r" b="b"/>
              <a:pathLst>
                <a:path w="2829559" h="1348104">
                  <a:moveTo>
                    <a:pt x="2829235" y="1347613"/>
                  </a:moveTo>
                  <a:lnTo>
                    <a:pt x="0" y="0"/>
                  </a:lnTo>
                </a:path>
              </a:pathLst>
            </a:custGeom>
            <a:ln w="2476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64355" y="2917028"/>
              <a:ext cx="2021839" cy="977900"/>
            </a:xfrm>
            <a:custGeom>
              <a:avLst/>
              <a:gdLst/>
              <a:ahLst/>
              <a:cxnLst/>
              <a:rect l="l" t="t" r="r" b="b"/>
              <a:pathLst>
                <a:path w="2021840" h="977900">
                  <a:moveTo>
                    <a:pt x="2021323" y="977697"/>
                  </a:moveTo>
                  <a:lnTo>
                    <a:pt x="0" y="0"/>
                  </a:lnTo>
                </a:path>
              </a:pathLst>
            </a:custGeom>
            <a:ln w="104789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494864" y="3818709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297582" y="224398"/>
                  </a:moveTo>
                  <a:lnTo>
                    <a:pt x="268733" y="265625"/>
                  </a:lnTo>
                  <a:lnTo>
                    <a:pt x="229848" y="294741"/>
                  </a:lnTo>
                  <a:lnTo>
                    <a:pt x="184385" y="310543"/>
                  </a:lnTo>
                  <a:lnTo>
                    <a:pt x="135804" y="311828"/>
                  </a:lnTo>
                  <a:lnTo>
                    <a:pt x="87563" y="297395"/>
                  </a:lnTo>
                  <a:lnTo>
                    <a:pt x="46300" y="268536"/>
                  </a:lnTo>
                  <a:lnTo>
                    <a:pt x="17149" y="229652"/>
                  </a:lnTo>
                  <a:lnTo>
                    <a:pt x="1313" y="184201"/>
                  </a:lnTo>
                  <a:lnTo>
                    <a:pt x="0" y="135641"/>
                  </a:lnTo>
                  <a:lnTo>
                    <a:pt x="14412" y="87430"/>
                  </a:lnTo>
                  <a:lnTo>
                    <a:pt x="43260" y="46203"/>
                  </a:lnTo>
                  <a:lnTo>
                    <a:pt x="82145" y="17087"/>
                  </a:lnTo>
                  <a:lnTo>
                    <a:pt x="127608" y="1285"/>
                  </a:lnTo>
                  <a:lnTo>
                    <a:pt x="176189" y="0"/>
                  </a:lnTo>
                  <a:lnTo>
                    <a:pt x="224430" y="14433"/>
                  </a:lnTo>
                  <a:lnTo>
                    <a:pt x="265693" y="43292"/>
                  </a:lnTo>
                  <a:lnTo>
                    <a:pt x="294845" y="82176"/>
                  </a:lnTo>
                  <a:lnTo>
                    <a:pt x="310680" y="127627"/>
                  </a:lnTo>
                  <a:lnTo>
                    <a:pt x="311994" y="176187"/>
                  </a:lnTo>
                  <a:lnTo>
                    <a:pt x="297582" y="224398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91984" y="2754818"/>
              <a:ext cx="2829560" cy="1348105"/>
            </a:xfrm>
            <a:custGeom>
              <a:avLst/>
              <a:gdLst/>
              <a:ahLst/>
              <a:cxnLst/>
              <a:rect l="l" t="t" r="r" b="b"/>
              <a:pathLst>
                <a:path w="2829559" h="1348104">
                  <a:moveTo>
                    <a:pt x="2829235" y="1347613"/>
                  </a:moveTo>
                  <a:lnTo>
                    <a:pt x="0" y="0"/>
                  </a:lnTo>
                </a:path>
              </a:pathLst>
            </a:custGeom>
            <a:ln w="2476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64355" y="2917028"/>
              <a:ext cx="2021839" cy="977900"/>
            </a:xfrm>
            <a:custGeom>
              <a:avLst/>
              <a:gdLst/>
              <a:ahLst/>
              <a:cxnLst/>
              <a:rect l="l" t="t" r="r" b="b"/>
              <a:pathLst>
                <a:path w="2021840" h="977900">
                  <a:moveTo>
                    <a:pt x="2021323" y="977697"/>
                  </a:moveTo>
                  <a:lnTo>
                    <a:pt x="0" y="0"/>
                  </a:lnTo>
                </a:path>
              </a:pathLst>
            </a:custGeom>
            <a:ln w="104789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94864" y="3818709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297582" y="224398"/>
                  </a:moveTo>
                  <a:lnTo>
                    <a:pt x="268733" y="265625"/>
                  </a:lnTo>
                  <a:lnTo>
                    <a:pt x="229848" y="294741"/>
                  </a:lnTo>
                  <a:lnTo>
                    <a:pt x="184385" y="310543"/>
                  </a:lnTo>
                  <a:lnTo>
                    <a:pt x="135804" y="311828"/>
                  </a:lnTo>
                  <a:lnTo>
                    <a:pt x="87563" y="297395"/>
                  </a:lnTo>
                  <a:lnTo>
                    <a:pt x="46300" y="268536"/>
                  </a:lnTo>
                  <a:lnTo>
                    <a:pt x="17149" y="229652"/>
                  </a:lnTo>
                  <a:lnTo>
                    <a:pt x="1313" y="184201"/>
                  </a:lnTo>
                  <a:lnTo>
                    <a:pt x="0" y="135641"/>
                  </a:lnTo>
                  <a:lnTo>
                    <a:pt x="14412" y="87430"/>
                  </a:lnTo>
                  <a:lnTo>
                    <a:pt x="43260" y="46203"/>
                  </a:lnTo>
                  <a:lnTo>
                    <a:pt x="82145" y="17087"/>
                  </a:lnTo>
                  <a:lnTo>
                    <a:pt x="127608" y="1285"/>
                  </a:lnTo>
                  <a:lnTo>
                    <a:pt x="176189" y="0"/>
                  </a:lnTo>
                  <a:lnTo>
                    <a:pt x="224430" y="14433"/>
                  </a:lnTo>
                  <a:lnTo>
                    <a:pt x="265693" y="43292"/>
                  </a:lnTo>
                  <a:lnTo>
                    <a:pt x="294845" y="82176"/>
                  </a:lnTo>
                  <a:lnTo>
                    <a:pt x="310680" y="127627"/>
                  </a:lnTo>
                  <a:lnTo>
                    <a:pt x="311994" y="176187"/>
                  </a:lnTo>
                  <a:lnTo>
                    <a:pt x="297582" y="224398"/>
                  </a:lnTo>
                </a:path>
              </a:pathLst>
            </a:custGeom>
            <a:ln w="104813">
              <a:solidFill>
                <a:srgbClr val="FAC4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91984" y="2754818"/>
              <a:ext cx="2829560" cy="1348105"/>
            </a:xfrm>
            <a:custGeom>
              <a:avLst/>
              <a:gdLst/>
              <a:ahLst/>
              <a:cxnLst/>
              <a:rect l="l" t="t" r="r" b="b"/>
              <a:pathLst>
                <a:path w="2829559" h="1348104">
                  <a:moveTo>
                    <a:pt x="2829235" y="1347613"/>
                  </a:moveTo>
                  <a:lnTo>
                    <a:pt x="0" y="0"/>
                  </a:lnTo>
                </a:path>
              </a:pathLst>
            </a:custGeom>
            <a:ln w="2476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64355" y="2917028"/>
              <a:ext cx="2021839" cy="977900"/>
            </a:xfrm>
            <a:custGeom>
              <a:avLst/>
              <a:gdLst/>
              <a:ahLst/>
              <a:cxnLst/>
              <a:rect l="l" t="t" r="r" b="b"/>
              <a:pathLst>
                <a:path w="2021840" h="977900">
                  <a:moveTo>
                    <a:pt x="2021323" y="977697"/>
                  </a:moveTo>
                  <a:lnTo>
                    <a:pt x="0" y="0"/>
                  </a:lnTo>
                </a:path>
              </a:pathLst>
            </a:custGeom>
            <a:ln w="104789">
              <a:solidFill>
                <a:srgbClr val="3C17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494864" y="3818709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297582" y="224398"/>
                  </a:moveTo>
                  <a:lnTo>
                    <a:pt x="268733" y="265625"/>
                  </a:lnTo>
                  <a:lnTo>
                    <a:pt x="229848" y="294741"/>
                  </a:lnTo>
                  <a:lnTo>
                    <a:pt x="184385" y="310543"/>
                  </a:lnTo>
                  <a:lnTo>
                    <a:pt x="135804" y="311828"/>
                  </a:lnTo>
                  <a:lnTo>
                    <a:pt x="87563" y="297395"/>
                  </a:lnTo>
                  <a:lnTo>
                    <a:pt x="46300" y="268536"/>
                  </a:lnTo>
                  <a:lnTo>
                    <a:pt x="17149" y="229652"/>
                  </a:lnTo>
                  <a:lnTo>
                    <a:pt x="1313" y="184201"/>
                  </a:lnTo>
                  <a:lnTo>
                    <a:pt x="0" y="135641"/>
                  </a:lnTo>
                  <a:lnTo>
                    <a:pt x="14412" y="87430"/>
                  </a:lnTo>
                  <a:lnTo>
                    <a:pt x="43260" y="46203"/>
                  </a:lnTo>
                  <a:lnTo>
                    <a:pt x="82145" y="17087"/>
                  </a:lnTo>
                  <a:lnTo>
                    <a:pt x="127608" y="1285"/>
                  </a:lnTo>
                  <a:lnTo>
                    <a:pt x="176189" y="0"/>
                  </a:lnTo>
                  <a:lnTo>
                    <a:pt x="224430" y="14433"/>
                  </a:lnTo>
                  <a:lnTo>
                    <a:pt x="265693" y="43292"/>
                  </a:lnTo>
                  <a:lnTo>
                    <a:pt x="294845" y="82176"/>
                  </a:lnTo>
                  <a:lnTo>
                    <a:pt x="310680" y="127627"/>
                  </a:lnTo>
                  <a:lnTo>
                    <a:pt x="311994" y="176187"/>
                  </a:lnTo>
                  <a:lnTo>
                    <a:pt x="297582" y="224398"/>
                  </a:lnTo>
                </a:path>
              </a:pathLst>
            </a:custGeom>
            <a:ln w="104813">
              <a:solidFill>
                <a:srgbClr val="3C17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3780" y="2191968"/>
              <a:ext cx="5377815" cy="6765925"/>
            </a:xfrm>
            <a:custGeom>
              <a:avLst/>
              <a:gdLst/>
              <a:ahLst/>
              <a:cxnLst/>
              <a:rect l="l" t="t" r="r" b="b"/>
              <a:pathLst>
                <a:path w="5377815" h="6765925">
                  <a:moveTo>
                    <a:pt x="4908435" y="2746083"/>
                  </a:moveTo>
                  <a:lnTo>
                    <a:pt x="4900663" y="2697911"/>
                  </a:lnTo>
                  <a:lnTo>
                    <a:pt x="4879035" y="2656078"/>
                  </a:lnTo>
                  <a:lnTo>
                    <a:pt x="4846040" y="2623096"/>
                  </a:lnTo>
                  <a:lnTo>
                    <a:pt x="4804207" y="2601455"/>
                  </a:lnTo>
                  <a:lnTo>
                    <a:pt x="4756035" y="2593683"/>
                  </a:lnTo>
                  <a:lnTo>
                    <a:pt x="152400" y="2593683"/>
                  </a:lnTo>
                  <a:lnTo>
                    <a:pt x="104228" y="2601455"/>
                  </a:lnTo>
                  <a:lnTo>
                    <a:pt x="62395" y="2623096"/>
                  </a:lnTo>
                  <a:lnTo>
                    <a:pt x="29400" y="2656078"/>
                  </a:lnTo>
                  <a:lnTo>
                    <a:pt x="7759" y="2697911"/>
                  </a:lnTo>
                  <a:lnTo>
                    <a:pt x="0" y="2746083"/>
                  </a:lnTo>
                  <a:lnTo>
                    <a:pt x="0" y="3984333"/>
                  </a:lnTo>
                  <a:lnTo>
                    <a:pt x="7759" y="4032504"/>
                  </a:lnTo>
                  <a:lnTo>
                    <a:pt x="29400" y="4074337"/>
                  </a:lnTo>
                  <a:lnTo>
                    <a:pt x="62395" y="4107332"/>
                  </a:lnTo>
                  <a:lnTo>
                    <a:pt x="104228" y="4128960"/>
                  </a:lnTo>
                  <a:lnTo>
                    <a:pt x="152387" y="4136733"/>
                  </a:lnTo>
                  <a:lnTo>
                    <a:pt x="4756035" y="4136733"/>
                  </a:lnTo>
                  <a:lnTo>
                    <a:pt x="4804207" y="4128960"/>
                  </a:lnTo>
                  <a:lnTo>
                    <a:pt x="4846040" y="4107332"/>
                  </a:lnTo>
                  <a:lnTo>
                    <a:pt x="4879035" y="4074337"/>
                  </a:lnTo>
                  <a:lnTo>
                    <a:pt x="4900663" y="4032504"/>
                  </a:lnTo>
                  <a:lnTo>
                    <a:pt x="4908435" y="3984333"/>
                  </a:lnTo>
                  <a:lnTo>
                    <a:pt x="4908435" y="2746083"/>
                  </a:lnTo>
                  <a:close/>
                </a:path>
                <a:path w="5377815" h="6765925">
                  <a:moveTo>
                    <a:pt x="4908435" y="152400"/>
                  </a:moveTo>
                  <a:lnTo>
                    <a:pt x="4900663" y="104241"/>
                  </a:lnTo>
                  <a:lnTo>
                    <a:pt x="4879035" y="62395"/>
                  </a:lnTo>
                  <a:lnTo>
                    <a:pt x="4846040" y="29413"/>
                  </a:lnTo>
                  <a:lnTo>
                    <a:pt x="4804207" y="7772"/>
                  </a:lnTo>
                  <a:lnTo>
                    <a:pt x="4756035" y="0"/>
                  </a:lnTo>
                  <a:lnTo>
                    <a:pt x="152400" y="0"/>
                  </a:lnTo>
                  <a:lnTo>
                    <a:pt x="104228" y="7772"/>
                  </a:lnTo>
                  <a:lnTo>
                    <a:pt x="62395" y="29413"/>
                  </a:lnTo>
                  <a:lnTo>
                    <a:pt x="29400" y="62395"/>
                  </a:lnTo>
                  <a:lnTo>
                    <a:pt x="7759" y="104241"/>
                  </a:lnTo>
                  <a:lnTo>
                    <a:pt x="0" y="152400"/>
                  </a:lnTo>
                  <a:lnTo>
                    <a:pt x="0" y="1390662"/>
                  </a:lnTo>
                  <a:lnTo>
                    <a:pt x="7759" y="1438821"/>
                  </a:lnTo>
                  <a:lnTo>
                    <a:pt x="29400" y="1480654"/>
                  </a:lnTo>
                  <a:lnTo>
                    <a:pt x="62395" y="1513649"/>
                  </a:lnTo>
                  <a:lnTo>
                    <a:pt x="104228" y="1535290"/>
                  </a:lnTo>
                  <a:lnTo>
                    <a:pt x="152400" y="1543050"/>
                  </a:lnTo>
                  <a:lnTo>
                    <a:pt x="4756035" y="1543050"/>
                  </a:lnTo>
                  <a:lnTo>
                    <a:pt x="4804207" y="1535290"/>
                  </a:lnTo>
                  <a:lnTo>
                    <a:pt x="4846040" y="1513649"/>
                  </a:lnTo>
                  <a:lnTo>
                    <a:pt x="4879035" y="1480654"/>
                  </a:lnTo>
                  <a:lnTo>
                    <a:pt x="4900663" y="1438821"/>
                  </a:lnTo>
                  <a:lnTo>
                    <a:pt x="4908435" y="1390662"/>
                  </a:lnTo>
                  <a:lnTo>
                    <a:pt x="4908435" y="152400"/>
                  </a:lnTo>
                  <a:close/>
                </a:path>
                <a:path w="5377815" h="6765925">
                  <a:moveTo>
                    <a:pt x="5377269" y="5264061"/>
                  </a:moveTo>
                  <a:lnTo>
                    <a:pt x="5369496" y="5215890"/>
                  </a:lnTo>
                  <a:lnTo>
                    <a:pt x="5347868" y="5174056"/>
                  </a:lnTo>
                  <a:lnTo>
                    <a:pt x="5314874" y="5141061"/>
                  </a:lnTo>
                  <a:lnTo>
                    <a:pt x="5273040" y="5119433"/>
                  </a:lnTo>
                  <a:lnTo>
                    <a:pt x="5224869" y="5111661"/>
                  </a:lnTo>
                  <a:lnTo>
                    <a:pt x="621233" y="5111661"/>
                  </a:lnTo>
                  <a:lnTo>
                    <a:pt x="573062" y="5119433"/>
                  </a:lnTo>
                  <a:lnTo>
                    <a:pt x="531228" y="5141061"/>
                  </a:lnTo>
                  <a:lnTo>
                    <a:pt x="498233" y="5174056"/>
                  </a:lnTo>
                  <a:lnTo>
                    <a:pt x="476605" y="5215890"/>
                  </a:lnTo>
                  <a:lnTo>
                    <a:pt x="468833" y="5264061"/>
                  </a:lnTo>
                  <a:lnTo>
                    <a:pt x="468833" y="6612928"/>
                  </a:lnTo>
                  <a:lnTo>
                    <a:pt x="476605" y="6661099"/>
                  </a:lnTo>
                  <a:lnTo>
                    <a:pt x="498233" y="6702933"/>
                  </a:lnTo>
                  <a:lnTo>
                    <a:pt x="531228" y="6735915"/>
                  </a:lnTo>
                  <a:lnTo>
                    <a:pt x="573062" y="6757556"/>
                  </a:lnTo>
                  <a:lnTo>
                    <a:pt x="621233" y="6765328"/>
                  </a:lnTo>
                  <a:lnTo>
                    <a:pt x="5224869" y="6765328"/>
                  </a:lnTo>
                  <a:lnTo>
                    <a:pt x="5273040" y="6757556"/>
                  </a:lnTo>
                  <a:lnTo>
                    <a:pt x="5314874" y="6735915"/>
                  </a:lnTo>
                  <a:lnTo>
                    <a:pt x="5347868" y="6702933"/>
                  </a:lnTo>
                  <a:lnTo>
                    <a:pt x="5369496" y="6661099"/>
                  </a:lnTo>
                  <a:lnTo>
                    <a:pt x="5377269" y="6612928"/>
                  </a:lnTo>
                  <a:lnTo>
                    <a:pt x="5377269" y="5264061"/>
                  </a:lnTo>
                  <a:close/>
                </a:path>
              </a:pathLst>
            </a:custGeom>
            <a:solidFill>
              <a:srgbClr val="3C1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665951" y="2474416"/>
              <a:ext cx="4908550" cy="5734685"/>
            </a:xfrm>
            <a:custGeom>
              <a:avLst/>
              <a:gdLst/>
              <a:ahLst/>
              <a:cxnLst/>
              <a:rect l="l" t="t" r="r" b="b"/>
              <a:pathLst>
                <a:path w="4908550" h="5734684">
                  <a:moveTo>
                    <a:pt x="4908435" y="4344022"/>
                  </a:moveTo>
                  <a:lnTo>
                    <a:pt x="4900663" y="4295851"/>
                  </a:lnTo>
                  <a:lnTo>
                    <a:pt x="4879035" y="4254017"/>
                  </a:lnTo>
                  <a:lnTo>
                    <a:pt x="4846040" y="4221023"/>
                  </a:lnTo>
                  <a:lnTo>
                    <a:pt x="4804207" y="4199394"/>
                  </a:lnTo>
                  <a:lnTo>
                    <a:pt x="4756035" y="4191622"/>
                  </a:lnTo>
                  <a:lnTo>
                    <a:pt x="152400" y="4191622"/>
                  </a:lnTo>
                  <a:lnTo>
                    <a:pt x="104228" y="4199394"/>
                  </a:lnTo>
                  <a:lnTo>
                    <a:pt x="62382" y="4221023"/>
                  </a:lnTo>
                  <a:lnTo>
                    <a:pt x="29400" y="4254017"/>
                  </a:lnTo>
                  <a:lnTo>
                    <a:pt x="7759" y="4295851"/>
                  </a:lnTo>
                  <a:lnTo>
                    <a:pt x="0" y="4344022"/>
                  </a:lnTo>
                  <a:lnTo>
                    <a:pt x="0" y="5582272"/>
                  </a:lnTo>
                  <a:lnTo>
                    <a:pt x="7759" y="5630443"/>
                  </a:lnTo>
                  <a:lnTo>
                    <a:pt x="29400" y="5672277"/>
                  </a:lnTo>
                  <a:lnTo>
                    <a:pt x="62382" y="5705272"/>
                  </a:lnTo>
                  <a:lnTo>
                    <a:pt x="104228" y="5726900"/>
                  </a:lnTo>
                  <a:lnTo>
                    <a:pt x="152387" y="5734672"/>
                  </a:lnTo>
                  <a:lnTo>
                    <a:pt x="4756035" y="5734672"/>
                  </a:lnTo>
                  <a:lnTo>
                    <a:pt x="4804207" y="5726900"/>
                  </a:lnTo>
                  <a:lnTo>
                    <a:pt x="4846040" y="5705272"/>
                  </a:lnTo>
                  <a:lnTo>
                    <a:pt x="4879035" y="5672277"/>
                  </a:lnTo>
                  <a:lnTo>
                    <a:pt x="4900663" y="5630443"/>
                  </a:lnTo>
                  <a:lnTo>
                    <a:pt x="4908435" y="5582272"/>
                  </a:lnTo>
                  <a:lnTo>
                    <a:pt x="4908435" y="4344022"/>
                  </a:lnTo>
                  <a:close/>
                </a:path>
                <a:path w="4908550" h="5734684">
                  <a:moveTo>
                    <a:pt x="4908435" y="152400"/>
                  </a:moveTo>
                  <a:lnTo>
                    <a:pt x="4900663" y="104228"/>
                  </a:lnTo>
                  <a:lnTo>
                    <a:pt x="4879035" y="62395"/>
                  </a:lnTo>
                  <a:lnTo>
                    <a:pt x="4846040" y="29400"/>
                  </a:lnTo>
                  <a:lnTo>
                    <a:pt x="4804207" y="7772"/>
                  </a:lnTo>
                  <a:lnTo>
                    <a:pt x="4756035" y="0"/>
                  </a:lnTo>
                  <a:lnTo>
                    <a:pt x="152400" y="0"/>
                  </a:lnTo>
                  <a:lnTo>
                    <a:pt x="104228" y="7772"/>
                  </a:lnTo>
                  <a:lnTo>
                    <a:pt x="62382" y="29400"/>
                  </a:lnTo>
                  <a:lnTo>
                    <a:pt x="29400" y="62395"/>
                  </a:lnTo>
                  <a:lnTo>
                    <a:pt x="7759" y="104228"/>
                  </a:lnTo>
                  <a:lnTo>
                    <a:pt x="0" y="152400"/>
                  </a:lnTo>
                  <a:lnTo>
                    <a:pt x="0" y="1390650"/>
                  </a:lnTo>
                  <a:lnTo>
                    <a:pt x="7759" y="1438821"/>
                  </a:lnTo>
                  <a:lnTo>
                    <a:pt x="29400" y="1480654"/>
                  </a:lnTo>
                  <a:lnTo>
                    <a:pt x="62382" y="1513649"/>
                  </a:lnTo>
                  <a:lnTo>
                    <a:pt x="104228" y="1535277"/>
                  </a:lnTo>
                  <a:lnTo>
                    <a:pt x="152387" y="1543050"/>
                  </a:lnTo>
                  <a:lnTo>
                    <a:pt x="4756035" y="1543050"/>
                  </a:lnTo>
                  <a:lnTo>
                    <a:pt x="4804207" y="1535277"/>
                  </a:lnTo>
                  <a:lnTo>
                    <a:pt x="4846040" y="1513649"/>
                  </a:lnTo>
                  <a:lnTo>
                    <a:pt x="4879035" y="1480654"/>
                  </a:lnTo>
                  <a:lnTo>
                    <a:pt x="4900663" y="1438821"/>
                  </a:lnTo>
                  <a:lnTo>
                    <a:pt x="4908435" y="1390650"/>
                  </a:lnTo>
                  <a:lnTo>
                    <a:pt x="4908435" y="152400"/>
                  </a:lnTo>
                  <a:close/>
                </a:path>
              </a:pathLst>
            </a:custGeom>
            <a:solidFill>
              <a:srgbClr val="FAC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2264370" y="6244578"/>
            <a:ext cx="367004" cy="468207"/>
          </a:xfrm>
          <a:custGeom>
            <a:avLst/>
            <a:gdLst/>
            <a:ahLst/>
            <a:cxnLst/>
            <a:rect l="l" t="t" r="r" b="b"/>
            <a:pathLst>
              <a:path w="677545" h="702309">
                <a:moveTo>
                  <a:pt x="233420" y="68198"/>
                </a:moveTo>
                <a:lnTo>
                  <a:pt x="226088" y="65203"/>
                </a:lnTo>
                <a:lnTo>
                  <a:pt x="223508" y="58805"/>
                </a:lnTo>
                <a:lnTo>
                  <a:pt x="210745" y="39748"/>
                </a:lnTo>
                <a:lnTo>
                  <a:pt x="208029" y="33350"/>
                </a:lnTo>
                <a:lnTo>
                  <a:pt x="211016" y="25999"/>
                </a:lnTo>
                <a:lnTo>
                  <a:pt x="267365" y="2722"/>
                </a:lnTo>
                <a:lnTo>
                  <a:pt x="273747" y="0"/>
                </a:lnTo>
                <a:lnTo>
                  <a:pt x="281079" y="2994"/>
                </a:lnTo>
                <a:lnTo>
                  <a:pt x="283658" y="9392"/>
                </a:lnTo>
                <a:lnTo>
                  <a:pt x="296422" y="28449"/>
                </a:lnTo>
                <a:lnTo>
                  <a:pt x="299137" y="34847"/>
                </a:lnTo>
                <a:lnTo>
                  <a:pt x="296150" y="42198"/>
                </a:lnTo>
                <a:lnTo>
                  <a:pt x="275919" y="50502"/>
                </a:lnTo>
                <a:lnTo>
                  <a:pt x="280988" y="58941"/>
                </a:lnTo>
                <a:lnTo>
                  <a:pt x="255416" y="58941"/>
                </a:lnTo>
                <a:lnTo>
                  <a:pt x="233420" y="68198"/>
                </a:lnTo>
                <a:close/>
              </a:path>
              <a:path w="677545" h="702309">
                <a:moveTo>
                  <a:pt x="198598" y="46418"/>
                </a:moveTo>
                <a:lnTo>
                  <a:pt x="73607" y="46418"/>
                </a:lnTo>
                <a:lnTo>
                  <a:pt x="106271" y="27078"/>
                </a:lnTo>
                <a:lnTo>
                  <a:pt x="139800" y="19618"/>
                </a:lnTo>
                <a:lnTo>
                  <a:pt x="170376" y="24232"/>
                </a:lnTo>
                <a:lnTo>
                  <a:pt x="194180" y="41109"/>
                </a:lnTo>
                <a:lnTo>
                  <a:pt x="198598" y="46418"/>
                </a:lnTo>
                <a:close/>
              </a:path>
              <a:path w="677545" h="702309">
                <a:moveTo>
                  <a:pt x="675875" y="143883"/>
                </a:moveTo>
                <a:lnTo>
                  <a:pt x="495339" y="143883"/>
                </a:lnTo>
                <a:lnTo>
                  <a:pt x="500906" y="136396"/>
                </a:lnTo>
                <a:lnTo>
                  <a:pt x="442657" y="89977"/>
                </a:lnTo>
                <a:lnTo>
                  <a:pt x="479860" y="43015"/>
                </a:lnTo>
                <a:lnTo>
                  <a:pt x="502930" y="25689"/>
                </a:lnTo>
                <a:lnTo>
                  <a:pt x="532848" y="20180"/>
                </a:lnTo>
                <a:lnTo>
                  <a:pt x="565975" y="26361"/>
                </a:lnTo>
                <a:lnTo>
                  <a:pt x="598668" y="44104"/>
                </a:lnTo>
                <a:lnTo>
                  <a:pt x="627773" y="44104"/>
                </a:lnTo>
                <a:lnTo>
                  <a:pt x="630576" y="48868"/>
                </a:lnTo>
                <a:lnTo>
                  <a:pt x="630576" y="59077"/>
                </a:lnTo>
                <a:lnTo>
                  <a:pt x="629082" y="63025"/>
                </a:lnTo>
                <a:lnTo>
                  <a:pt x="626638" y="66020"/>
                </a:lnTo>
                <a:lnTo>
                  <a:pt x="634378" y="72145"/>
                </a:lnTo>
                <a:lnTo>
                  <a:pt x="660619" y="100374"/>
                </a:lnTo>
                <a:lnTo>
                  <a:pt x="675163" y="132074"/>
                </a:lnTo>
                <a:lnTo>
                  <a:pt x="675875" y="143883"/>
                </a:lnTo>
                <a:close/>
              </a:path>
              <a:path w="677545" h="702309">
                <a:moveTo>
                  <a:pt x="627773" y="44104"/>
                </a:moveTo>
                <a:lnTo>
                  <a:pt x="598668" y="44104"/>
                </a:lnTo>
                <a:lnTo>
                  <a:pt x="601926" y="39884"/>
                </a:lnTo>
                <a:lnTo>
                  <a:pt x="606950" y="37161"/>
                </a:lnTo>
                <a:lnTo>
                  <a:pt x="616455" y="37161"/>
                </a:lnTo>
                <a:lnTo>
                  <a:pt x="619985" y="38250"/>
                </a:lnTo>
                <a:lnTo>
                  <a:pt x="627453" y="43559"/>
                </a:lnTo>
                <a:lnTo>
                  <a:pt x="627773" y="44104"/>
                </a:lnTo>
                <a:close/>
              </a:path>
              <a:path w="677545" h="702309">
                <a:moveTo>
                  <a:pt x="50660" y="239033"/>
                </a:moveTo>
                <a:lnTo>
                  <a:pt x="12370" y="193023"/>
                </a:lnTo>
                <a:lnTo>
                  <a:pt x="0" y="166122"/>
                </a:lnTo>
                <a:lnTo>
                  <a:pt x="1122" y="136396"/>
                </a:lnTo>
                <a:lnTo>
                  <a:pt x="1230" y="134626"/>
                </a:lnTo>
                <a:lnTo>
                  <a:pt x="15024" y="102671"/>
                </a:lnTo>
                <a:lnTo>
                  <a:pt x="40613" y="73779"/>
                </a:lnTo>
                <a:lnTo>
                  <a:pt x="46451" y="69014"/>
                </a:lnTo>
                <a:lnTo>
                  <a:pt x="43871" y="66564"/>
                </a:lnTo>
                <a:lnTo>
                  <a:pt x="41970" y="63161"/>
                </a:lnTo>
                <a:lnTo>
                  <a:pt x="41161" y="58805"/>
                </a:lnTo>
                <a:lnTo>
                  <a:pt x="39934" y="52407"/>
                </a:lnTo>
                <a:lnTo>
                  <a:pt x="43057" y="45737"/>
                </a:lnTo>
                <a:lnTo>
                  <a:pt x="48216" y="41926"/>
                </a:lnTo>
                <a:lnTo>
                  <a:pt x="51746" y="39203"/>
                </a:lnTo>
                <a:lnTo>
                  <a:pt x="56363" y="37842"/>
                </a:lnTo>
                <a:lnTo>
                  <a:pt x="66275" y="39203"/>
                </a:lnTo>
                <a:lnTo>
                  <a:pt x="70756" y="42198"/>
                </a:lnTo>
                <a:lnTo>
                  <a:pt x="73607" y="46418"/>
                </a:lnTo>
                <a:lnTo>
                  <a:pt x="198598" y="46418"/>
                </a:lnTo>
                <a:lnTo>
                  <a:pt x="232469" y="87119"/>
                </a:lnTo>
                <a:lnTo>
                  <a:pt x="175578" y="134626"/>
                </a:lnTo>
                <a:lnTo>
                  <a:pt x="182231" y="142657"/>
                </a:lnTo>
                <a:lnTo>
                  <a:pt x="298070" y="142657"/>
                </a:lnTo>
                <a:lnTo>
                  <a:pt x="287223" y="143738"/>
                </a:lnTo>
                <a:lnTo>
                  <a:pt x="239394" y="158312"/>
                </a:lnTo>
                <a:lnTo>
                  <a:pt x="195334" y="181972"/>
                </a:lnTo>
                <a:lnTo>
                  <a:pt x="186715" y="189076"/>
                </a:lnTo>
                <a:lnTo>
                  <a:pt x="110403" y="189076"/>
                </a:lnTo>
                <a:lnTo>
                  <a:pt x="50660" y="239033"/>
                </a:lnTo>
                <a:close/>
              </a:path>
              <a:path w="677545" h="702309">
                <a:moveTo>
                  <a:pt x="298070" y="142657"/>
                </a:moveTo>
                <a:lnTo>
                  <a:pt x="182231" y="142657"/>
                </a:lnTo>
                <a:lnTo>
                  <a:pt x="205526" y="129664"/>
                </a:lnTo>
                <a:lnTo>
                  <a:pt x="230093" y="118751"/>
                </a:lnTo>
                <a:lnTo>
                  <a:pt x="255781" y="110058"/>
                </a:lnTo>
                <a:lnTo>
                  <a:pt x="282436" y="103726"/>
                </a:lnTo>
                <a:lnTo>
                  <a:pt x="255416" y="58941"/>
                </a:lnTo>
                <a:lnTo>
                  <a:pt x="280988" y="58941"/>
                </a:lnTo>
                <a:lnTo>
                  <a:pt x="305926" y="100459"/>
                </a:lnTo>
                <a:lnTo>
                  <a:pt x="362708" y="100459"/>
                </a:lnTo>
                <a:lnTo>
                  <a:pt x="380489" y="101731"/>
                </a:lnTo>
                <a:lnTo>
                  <a:pt x="421187" y="110566"/>
                </a:lnTo>
                <a:lnTo>
                  <a:pt x="459619" y="124761"/>
                </a:lnTo>
                <a:lnTo>
                  <a:pt x="485676" y="138710"/>
                </a:lnTo>
                <a:lnTo>
                  <a:pt x="337699" y="138710"/>
                </a:lnTo>
                <a:lnTo>
                  <a:pt x="298070" y="142657"/>
                </a:lnTo>
                <a:close/>
              </a:path>
              <a:path w="677545" h="702309">
                <a:moveTo>
                  <a:pt x="362708" y="100459"/>
                </a:moveTo>
                <a:lnTo>
                  <a:pt x="305926" y="100459"/>
                </a:lnTo>
                <a:lnTo>
                  <a:pt x="313816" y="99666"/>
                </a:lnTo>
                <a:lnTo>
                  <a:pt x="321796" y="99115"/>
                </a:lnTo>
                <a:lnTo>
                  <a:pt x="329851" y="98794"/>
                </a:lnTo>
                <a:lnTo>
                  <a:pt x="337970" y="98689"/>
                </a:lnTo>
                <a:lnTo>
                  <a:pt x="362708" y="100459"/>
                </a:lnTo>
                <a:close/>
              </a:path>
              <a:path w="677545" h="702309">
                <a:moveTo>
                  <a:pt x="485829" y="654620"/>
                </a:moveTo>
                <a:lnTo>
                  <a:pt x="338242" y="654620"/>
                </a:lnTo>
                <a:lnTo>
                  <a:pt x="388820" y="649668"/>
                </a:lnTo>
                <a:lnTo>
                  <a:pt x="436750" y="635120"/>
                </a:lnTo>
                <a:lnTo>
                  <a:pt x="480913" y="611434"/>
                </a:lnTo>
                <a:lnTo>
                  <a:pt x="520187" y="579071"/>
                </a:lnTo>
                <a:lnTo>
                  <a:pt x="552469" y="539697"/>
                </a:lnTo>
                <a:lnTo>
                  <a:pt x="576097" y="495413"/>
                </a:lnTo>
                <a:lnTo>
                  <a:pt x="590566" y="447502"/>
                </a:lnTo>
                <a:lnTo>
                  <a:pt x="595532" y="396801"/>
                </a:lnTo>
                <a:lnTo>
                  <a:pt x="595492" y="396120"/>
                </a:lnTo>
                <a:lnTo>
                  <a:pt x="590587" y="345959"/>
                </a:lnTo>
                <a:lnTo>
                  <a:pt x="576043" y="297907"/>
                </a:lnTo>
                <a:lnTo>
                  <a:pt x="552411" y="253633"/>
                </a:lnTo>
                <a:lnTo>
                  <a:pt x="520187" y="214259"/>
                </a:lnTo>
                <a:lnTo>
                  <a:pt x="480913" y="181895"/>
                </a:lnTo>
                <a:lnTo>
                  <a:pt x="436750" y="158210"/>
                </a:lnTo>
                <a:lnTo>
                  <a:pt x="388820" y="143661"/>
                </a:lnTo>
                <a:lnTo>
                  <a:pt x="338242" y="138710"/>
                </a:lnTo>
                <a:lnTo>
                  <a:pt x="485676" y="138710"/>
                </a:lnTo>
                <a:lnTo>
                  <a:pt x="495339" y="143883"/>
                </a:lnTo>
                <a:lnTo>
                  <a:pt x="675875" y="143883"/>
                </a:lnTo>
                <a:lnTo>
                  <a:pt x="677053" y="163416"/>
                </a:lnTo>
                <a:lnTo>
                  <a:pt x="665864" y="189348"/>
                </a:lnTo>
                <a:lnTo>
                  <a:pt x="567438" y="189348"/>
                </a:lnTo>
                <a:lnTo>
                  <a:pt x="560580" y="198604"/>
                </a:lnTo>
                <a:lnTo>
                  <a:pt x="560479" y="199013"/>
                </a:lnTo>
                <a:lnTo>
                  <a:pt x="591815" y="241288"/>
                </a:lnTo>
                <a:lnTo>
                  <a:pt x="615437" y="289059"/>
                </a:lnTo>
                <a:lnTo>
                  <a:pt x="630300" y="341220"/>
                </a:lnTo>
                <a:lnTo>
                  <a:pt x="635464" y="396801"/>
                </a:lnTo>
                <a:lnTo>
                  <a:pt x="631183" y="447502"/>
                </a:lnTo>
                <a:lnTo>
                  <a:pt x="618810" y="495423"/>
                </a:lnTo>
                <a:lnTo>
                  <a:pt x="599068" y="539836"/>
                </a:lnTo>
                <a:lnTo>
                  <a:pt x="572653" y="580070"/>
                </a:lnTo>
                <a:lnTo>
                  <a:pt x="540282" y="615416"/>
                </a:lnTo>
                <a:lnTo>
                  <a:pt x="564430" y="649856"/>
                </a:lnTo>
                <a:lnTo>
                  <a:pt x="494796" y="649856"/>
                </a:lnTo>
                <a:lnTo>
                  <a:pt x="485829" y="654620"/>
                </a:lnTo>
                <a:close/>
              </a:path>
              <a:path w="677545" h="702309">
                <a:moveTo>
                  <a:pt x="346660" y="231955"/>
                </a:moveTo>
                <a:lnTo>
                  <a:pt x="331996" y="231955"/>
                </a:lnTo>
                <a:lnTo>
                  <a:pt x="331996" y="167160"/>
                </a:lnTo>
                <a:lnTo>
                  <a:pt x="346660" y="167160"/>
                </a:lnTo>
                <a:lnTo>
                  <a:pt x="346660" y="231955"/>
                </a:lnTo>
                <a:close/>
              </a:path>
              <a:path w="677545" h="702309">
                <a:moveTo>
                  <a:pt x="138323" y="697431"/>
                </a:moveTo>
                <a:lnTo>
                  <a:pt x="102808" y="677304"/>
                </a:lnTo>
                <a:lnTo>
                  <a:pt x="100288" y="670768"/>
                </a:lnTo>
                <a:lnTo>
                  <a:pt x="100415" y="663747"/>
                </a:lnTo>
                <a:lnTo>
                  <a:pt x="103343" y="657070"/>
                </a:lnTo>
                <a:lnTo>
                  <a:pt x="118740" y="635018"/>
                </a:lnTo>
                <a:lnTo>
                  <a:pt x="133893" y="613374"/>
                </a:lnTo>
                <a:lnTo>
                  <a:pt x="102137" y="578173"/>
                </a:lnTo>
                <a:lnTo>
                  <a:pt x="76247" y="538201"/>
                </a:lnTo>
                <a:lnTo>
                  <a:pt x="56906" y="494146"/>
                </a:lnTo>
                <a:lnTo>
                  <a:pt x="44800" y="446693"/>
                </a:lnTo>
                <a:lnTo>
                  <a:pt x="40635" y="396801"/>
                </a:lnTo>
                <a:lnTo>
                  <a:pt x="40651" y="396120"/>
                </a:lnTo>
                <a:lnTo>
                  <a:pt x="45874" y="340465"/>
                </a:lnTo>
                <a:lnTo>
                  <a:pt x="61013" y="287885"/>
                </a:lnTo>
                <a:lnTo>
                  <a:pt x="85063" y="239771"/>
                </a:lnTo>
                <a:lnTo>
                  <a:pt x="117057" y="197107"/>
                </a:lnTo>
                <a:lnTo>
                  <a:pt x="110403" y="189076"/>
                </a:lnTo>
                <a:lnTo>
                  <a:pt x="186715" y="189076"/>
                </a:lnTo>
                <a:lnTo>
                  <a:pt x="156161" y="214259"/>
                </a:lnTo>
                <a:lnTo>
                  <a:pt x="123880" y="253633"/>
                </a:lnTo>
                <a:lnTo>
                  <a:pt x="100254" y="297907"/>
                </a:lnTo>
                <a:lnTo>
                  <a:pt x="85742" y="345959"/>
                </a:lnTo>
                <a:lnTo>
                  <a:pt x="80856" y="396120"/>
                </a:lnTo>
                <a:lnTo>
                  <a:pt x="80817" y="396801"/>
                </a:lnTo>
                <a:lnTo>
                  <a:pt x="85676" y="446693"/>
                </a:lnTo>
                <a:lnTo>
                  <a:pt x="100254" y="495423"/>
                </a:lnTo>
                <a:lnTo>
                  <a:pt x="123880" y="539697"/>
                </a:lnTo>
                <a:lnTo>
                  <a:pt x="156161" y="579071"/>
                </a:lnTo>
                <a:lnTo>
                  <a:pt x="195334" y="611358"/>
                </a:lnTo>
                <a:lnTo>
                  <a:pt x="239394" y="635018"/>
                </a:lnTo>
                <a:lnTo>
                  <a:pt x="283621" y="648494"/>
                </a:lnTo>
                <a:lnTo>
                  <a:pt x="178972" y="648494"/>
                </a:lnTo>
                <a:lnTo>
                  <a:pt x="150051" y="689876"/>
                </a:lnTo>
                <a:lnTo>
                  <a:pt x="144843" y="694904"/>
                </a:lnTo>
                <a:lnTo>
                  <a:pt x="138323" y="697431"/>
                </a:lnTo>
                <a:close/>
              </a:path>
              <a:path w="677545" h="702309">
                <a:moveTo>
                  <a:pt x="628132" y="237536"/>
                </a:moveTo>
                <a:lnTo>
                  <a:pt x="567438" y="189348"/>
                </a:lnTo>
                <a:lnTo>
                  <a:pt x="665864" y="189348"/>
                </a:lnTo>
                <a:lnTo>
                  <a:pt x="665336" y="190573"/>
                </a:lnTo>
                <a:lnTo>
                  <a:pt x="628132" y="237536"/>
                </a:lnTo>
                <a:close/>
              </a:path>
              <a:path w="677545" h="702309">
                <a:moveTo>
                  <a:pt x="237901" y="228007"/>
                </a:moveTo>
                <a:lnTo>
                  <a:pt x="220385" y="197515"/>
                </a:lnTo>
                <a:lnTo>
                  <a:pt x="227310" y="193568"/>
                </a:lnTo>
                <a:lnTo>
                  <a:pt x="244825" y="224060"/>
                </a:lnTo>
                <a:lnTo>
                  <a:pt x="237901" y="228007"/>
                </a:lnTo>
                <a:close/>
              </a:path>
              <a:path w="677545" h="702309">
                <a:moveTo>
                  <a:pt x="440620" y="229505"/>
                </a:moveTo>
                <a:lnTo>
                  <a:pt x="433695" y="225557"/>
                </a:lnTo>
                <a:lnTo>
                  <a:pt x="451211" y="195065"/>
                </a:lnTo>
                <a:lnTo>
                  <a:pt x="458136" y="199013"/>
                </a:lnTo>
                <a:lnTo>
                  <a:pt x="440620" y="229505"/>
                </a:lnTo>
                <a:close/>
              </a:path>
              <a:path w="677545" h="702309">
                <a:moveTo>
                  <a:pt x="325614" y="415042"/>
                </a:moveTo>
                <a:lnTo>
                  <a:pt x="315703" y="401701"/>
                </a:lnTo>
                <a:lnTo>
                  <a:pt x="297101" y="199285"/>
                </a:lnTo>
                <a:lnTo>
                  <a:pt x="301174" y="198604"/>
                </a:lnTo>
                <a:lnTo>
                  <a:pt x="302125" y="198468"/>
                </a:lnTo>
                <a:lnTo>
                  <a:pt x="306334" y="197788"/>
                </a:lnTo>
                <a:lnTo>
                  <a:pt x="348186" y="388497"/>
                </a:lnTo>
                <a:lnTo>
                  <a:pt x="332947" y="388497"/>
                </a:lnTo>
                <a:lnTo>
                  <a:pt x="330367" y="396120"/>
                </a:lnTo>
                <a:lnTo>
                  <a:pt x="347979" y="402127"/>
                </a:lnTo>
                <a:lnTo>
                  <a:pt x="344624" y="412047"/>
                </a:lnTo>
                <a:lnTo>
                  <a:pt x="325614" y="415042"/>
                </a:lnTo>
                <a:close/>
              </a:path>
              <a:path w="677545" h="702309">
                <a:moveTo>
                  <a:pt x="167295" y="300834"/>
                </a:moveTo>
                <a:lnTo>
                  <a:pt x="136880" y="283274"/>
                </a:lnTo>
                <a:lnTo>
                  <a:pt x="140818" y="276331"/>
                </a:lnTo>
                <a:lnTo>
                  <a:pt x="171233" y="293891"/>
                </a:lnTo>
                <a:lnTo>
                  <a:pt x="167295" y="300834"/>
                </a:lnTo>
                <a:close/>
              </a:path>
              <a:path w="677545" h="702309">
                <a:moveTo>
                  <a:pt x="510275" y="303284"/>
                </a:moveTo>
                <a:lnTo>
                  <a:pt x="506337" y="296341"/>
                </a:lnTo>
                <a:lnTo>
                  <a:pt x="536752" y="278781"/>
                </a:lnTo>
                <a:lnTo>
                  <a:pt x="540690" y="285724"/>
                </a:lnTo>
                <a:lnTo>
                  <a:pt x="510275" y="303284"/>
                </a:lnTo>
                <a:close/>
              </a:path>
              <a:path w="677545" h="702309">
                <a:moveTo>
                  <a:pt x="173813" y="402790"/>
                </a:moveTo>
                <a:lnTo>
                  <a:pt x="109181" y="402790"/>
                </a:lnTo>
                <a:lnTo>
                  <a:pt x="109181" y="388089"/>
                </a:lnTo>
                <a:lnTo>
                  <a:pt x="173813" y="388089"/>
                </a:lnTo>
                <a:lnTo>
                  <a:pt x="173813" y="402790"/>
                </a:lnTo>
                <a:close/>
              </a:path>
              <a:path w="677545" h="702309">
                <a:moveTo>
                  <a:pt x="347979" y="402127"/>
                </a:moveTo>
                <a:lnTo>
                  <a:pt x="330367" y="396120"/>
                </a:lnTo>
                <a:lnTo>
                  <a:pt x="332947" y="388497"/>
                </a:lnTo>
                <a:lnTo>
                  <a:pt x="349419" y="394115"/>
                </a:lnTo>
                <a:lnTo>
                  <a:pt x="349859" y="396120"/>
                </a:lnTo>
                <a:lnTo>
                  <a:pt x="349781" y="396801"/>
                </a:lnTo>
                <a:lnTo>
                  <a:pt x="347979" y="402127"/>
                </a:lnTo>
                <a:close/>
              </a:path>
              <a:path w="677545" h="702309">
                <a:moveTo>
                  <a:pt x="349419" y="394115"/>
                </a:moveTo>
                <a:lnTo>
                  <a:pt x="332947" y="388497"/>
                </a:lnTo>
                <a:lnTo>
                  <a:pt x="348186" y="388497"/>
                </a:lnTo>
                <a:lnTo>
                  <a:pt x="349419" y="394115"/>
                </a:lnTo>
                <a:close/>
              </a:path>
              <a:path w="677545" h="702309">
                <a:moveTo>
                  <a:pt x="567031" y="405377"/>
                </a:moveTo>
                <a:lnTo>
                  <a:pt x="502400" y="405377"/>
                </a:lnTo>
                <a:lnTo>
                  <a:pt x="502400" y="390675"/>
                </a:lnTo>
                <a:lnTo>
                  <a:pt x="567031" y="390675"/>
                </a:lnTo>
                <a:lnTo>
                  <a:pt x="567031" y="405377"/>
                </a:lnTo>
                <a:close/>
              </a:path>
              <a:path w="677545" h="702309">
                <a:moveTo>
                  <a:pt x="542319" y="468402"/>
                </a:moveTo>
                <a:lnTo>
                  <a:pt x="347979" y="402127"/>
                </a:lnTo>
                <a:lnTo>
                  <a:pt x="349781" y="396801"/>
                </a:lnTo>
                <a:lnTo>
                  <a:pt x="349859" y="396120"/>
                </a:lnTo>
                <a:lnTo>
                  <a:pt x="349419" y="394115"/>
                </a:lnTo>
                <a:lnTo>
                  <a:pt x="544899" y="460779"/>
                </a:lnTo>
                <a:lnTo>
                  <a:pt x="542319" y="468402"/>
                </a:lnTo>
                <a:close/>
              </a:path>
              <a:path w="677545" h="702309">
                <a:moveTo>
                  <a:pt x="139460" y="514684"/>
                </a:moveTo>
                <a:lnTo>
                  <a:pt x="135523" y="507742"/>
                </a:lnTo>
                <a:lnTo>
                  <a:pt x="165937" y="490182"/>
                </a:lnTo>
                <a:lnTo>
                  <a:pt x="169875" y="497124"/>
                </a:lnTo>
                <a:lnTo>
                  <a:pt x="139460" y="514684"/>
                </a:lnTo>
                <a:close/>
              </a:path>
              <a:path w="677545" h="702309">
                <a:moveTo>
                  <a:pt x="535259" y="517135"/>
                </a:moveTo>
                <a:lnTo>
                  <a:pt x="504844" y="499575"/>
                </a:lnTo>
                <a:lnTo>
                  <a:pt x="508782" y="492632"/>
                </a:lnTo>
                <a:lnTo>
                  <a:pt x="539196" y="510192"/>
                </a:lnTo>
                <a:lnTo>
                  <a:pt x="535259" y="517135"/>
                </a:lnTo>
                <a:close/>
              </a:path>
              <a:path w="677545" h="702309">
                <a:moveTo>
                  <a:pt x="344216" y="626170"/>
                </a:moveTo>
                <a:lnTo>
                  <a:pt x="329552" y="626170"/>
                </a:lnTo>
                <a:lnTo>
                  <a:pt x="329552" y="561375"/>
                </a:lnTo>
                <a:lnTo>
                  <a:pt x="344216" y="561375"/>
                </a:lnTo>
                <a:lnTo>
                  <a:pt x="344216" y="626170"/>
                </a:lnTo>
                <a:close/>
              </a:path>
              <a:path w="677545" h="702309">
                <a:moveTo>
                  <a:pt x="225002" y="598401"/>
                </a:moveTo>
                <a:lnTo>
                  <a:pt x="218077" y="594453"/>
                </a:lnTo>
                <a:lnTo>
                  <a:pt x="235592" y="563961"/>
                </a:lnTo>
                <a:lnTo>
                  <a:pt x="242517" y="567909"/>
                </a:lnTo>
                <a:lnTo>
                  <a:pt x="225002" y="598401"/>
                </a:lnTo>
                <a:close/>
              </a:path>
              <a:path w="677545" h="702309">
                <a:moveTo>
                  <a:pt x="448903" y="599762"/>
                </a:moveTo>
                <a:lnTo>
                  <a:pt x="431387" y="569270"/>
                </a:lnTo>
                <a:lnTo>
                  <a:pt x="438312" y="565322"/>
                </a:lnTo>
                <a:lnTo>
                  <a:pt x="455827" y="595814"/>
                </a:lnTo>
                <a:lnTo>
                  <a:pt x="448903" y="599762"/>
                </a:lnTo>
                <a:close/>
              </a:path>
              <a:path w="677545" h="702309">
                <a:moveTo>
                  <a:pt x="337970" y="694640"/>
                </a:moveTo>
                <a:lnTo>
                  <a:pt x="294911" y="691546"/>
                </a:lnTo>
                <a:lnTo>
                  <a:pt x="253741" y="682525"/>
                </a:lnTo>
                <a:lnTo>
                  <a:pt x="215005" y="668051"/>
                </a:lnTo>
                <a:lnTo>
                  <a:pt x="178972" y="648494"/>
                </a:lnTo>
                <a:lnTo>
                  <a:pt x="283621" y="648494"/>
                </a:lnTo>
                <a:lnTo>
                  <a:pt x="287223" y="649592"/>
                </a:lnTo>
                <a:lnTo>
                  <a:pt x="337699" y="654620"/>
                </a:lnTo>
                <a:lnTo>
                  <a:pt x="485829" y="654620"/>
                </a:lnTo>
                <a:lnTo>
                  <a:pt x="459141" y="668798"/>
                </a:lnTo>
                <a:lnTo>
                  <a:pt x="420864" y="682866"/>
                </a:lnTo>
                <a:lnTo>
                  <a:pt x="380347" y="691624"/>
                </a:lnTo>
                <a:lnTo>
                  <a:pt x="337970" y="694640"/>
                </a:lnTo>
                <a:close/>
              </a:path>
              <a:path w="677545" h="702309">
                <a:moveTo>
                  <a:pt x="537804" y="702059"/>
                </a:moveTo>
                <a:lnTo>
                  <a:pt x="531291" y="699532"/>
                </a:lnTo>
                <a:lnTo>
                  <a:pt x="526026" y="694504"/>
                </a:lnTo>
                <a:lnTo>
                  <a:pt x="504844" y="664149"/>
                </a:lnTo>
                <a:lnTo>
                  <a:pt x="494796" y="649856"/>
                </a:lnTo>
                <a:lnTo>
                  <a:pt x="564430" y="649856"/>
                </a:lnTo>
                <a:lnTo>
                  <a:pt x="572734" y="661698"/>
                </a:lnTo>
                <a:lnTo>
                  <a:pt x="575662" y="668356"/>
                </a:lnTo>
                <a:lnTo>
                  <a:pt x="575789" y="675345"/>
                </a:lnTo>
                <a:lnTo>
                  <a:pt x="573268" y="681874"/>
                </a:lnTo>
                <a:lnTo>
                  <a:pt x="568253" y="687153"/>
                </a:lnTo>
                <a:lnTo>
                  <a:pt x="551416" y="698996"/>
                </a:lnTo>
                <a:lnTo>
                  <a:pt x="544776" y="701931"/>
                </a:lnTo>
                <a:lnTo>
                  <a:pt x="537804" y="702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398316" y="2915705"/>
            <a:ext cx="1231850" cy="989671"/>
          </a:xfrm>
          <a:prstGeom prst="rect">
            <a:avLst/>
          </a:prstGeom>
        </p:spPr>
        <p:txBody>
          <a:bodyPr vert="horz" wrap="square" lIns="0" tIns="14900" rIns="0" bIns="0" rtlCol="0">
            <a:spAutoFit/>
          </a:bodyPr>
          <a:lstStyle/>
          <a:p>
            <a:pPr marL="7450" marR="2980" indent="84183">
              <a:lnSpc>
                <a:spcPts val="3795"/>
              </a:lnSpc>
              <a:spcBef>
                <a:spcPts val="117"/>
              </a:spcBef>
            </a:pPr>
            <a:r>
              <a:rPr sz="3200" b="1" spc="223" dirty="0">
                <a:latin typeface="Trebuchet MS"/>
                <a:cs typeface="Trebuchet MS"/>
              </a:rPr>
              <a:t>ЕНТ </a:t>
            </a:r>
            <a:r>
              <a:rPr sz="3200" b="1" spc="-947" dirty="0">
                <a:latin typeface="Trebuchet MS"/>
                <a:cs typeface="Trebuchet MS"/>
              </a:rPr>
              <a:t> </a:t>
            </a:r>
            <a:r>
              <a:rPr sz="3200" b="1" spc="6" dirty="0">
                <a:latin typeface="Trebuchet MS"/>
                <a:cs typeface="Trebuchet MS"/>
              </a:rPr>
              <a:t>2</a:t>
            </a:r>
            <a:r>
              <a:rPr sz="3200" b="1" spc="287" dirty="0">
                <a:latin typeface="Trebuchet MS"/>
                <a:cs typeface="Trebuchet MS"/>
              </a:rPr>
              <a:t>0</a:t>
            </a:r>
            <a:r>
              <a:rPr sz="3200" b="1" spc="6" dirty="0">
                <a:latin typeface="Trebuchet MS"/>
                <a:cs typeface="Trebuchet MS"/>
              </a:rPr>
              <a:t>2</a:t>
            </a:r>
            <a:r>
              <a:rPr sz="3200" b="1" spc="323" dirty="0">
                <a:latin typeface="Trebuchet MS"/>
                <a:cs typeface="Trebuchet MS"/>
              </a:rPr>
              <a:t>4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7400" y="1570631"/>
            <a:ext cx="2470997" cy="700020"/>
          </a:xfrm>
          <a:prstGeom prst="rect">
            <a:avLst/>
          </a:prstGeom>
        </p:spPr>
        <p:txBody>
          <a:bodyPr vert="horz" wrap="square" lIns="0" tIns="7450" rIns="0" bIns="0" rtlCol="0">
            <a:spAutoFit/>
          </a:bodyPr>
          <a:lstStyle/>
          <a:p>
            <a:pPr algn="ctr">
              <a:lnSpc>
                <a:spcPts val="2085"/>
              </a:lnSpc>
              <a:spcBef>
                <a:spcPts val="59"/>
              </a:spcBef>
            </a:pPr>
            <a:r>
              <a:rPr sz="1200" b="1" dirty="0">
                <a:solidFill>
                  <a:srgbClr val="FAC407"/>
                </a:solidFill>
                <a:latin typeface="Arial"/>
                <a:cs typeface="Arial"/>
              </a:rPr>
              <a:t>ИСТОРИЯ</a:t>
            </a:r>
            <a:r>
              <a:rPr sz="1200" b="1" spc="-97" dirty="0">
                <a:solidFill>
                  <a:srgbClr val="FAC407"/>
                </a:solidFill>
                <a:latin typeface="Arial"/>
                <a:cs typeface="Arial"/>
              </a:rPr>
              <a:t> </a:t>
            </a:r>
            <a:r>
              <a:rPr sz="1200" b="1" spc="-26" dirty="0">
                <a:solidFill>
                  <a:srgbClr val="FAC407"/>
                </a:solidFill>
                <a:latin typeface="Arial"/>
                <a:cs typeface="Arial"/>
              </a:rPr>
              <a:t>КАЗАХСТАНА</a:t>
            </a:r>
            <a:endParaRPr sz="1200" dirty="0">
              <a:latin typeface="Arial"/>
              <a:cs typeface="Arial"/>
            </a:endParaRPr>
          </a:p>
          <a:p>
            <a:pPr marL="341947" marR="337477" indent="-372" algn="ctr">
              <a:lnSpc>
                <a:spcPts val="1631"/>
              </a:lnSpc>
              <a:spcBef>
                <a:spcPts val="134"/>
              </a:spcBef>
            </a:pPr>
            <a:r>
              <a:rPr sz="1200" b="1" spc="-103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200" b="1" spc="97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200" b="1" spc="-1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8" dirty="0" smtClean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b="1" spc="-97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26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b="1" spc="-97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1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106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88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lang="ru-RU" sz="1200" b="1" spc="8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9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b="1" spc="-21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106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21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56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200" b="1" spc="-21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123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-155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200" b="1" spc="153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200" b="1" spc="-1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67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97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62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8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200" b="1" spc="-1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62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6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24" y="394209"/>
            <a:ext cx="9861422" cy="768095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316215" y="3256371"/>
            <a:ext cx="2594382" cy="690613"/>
          </a:xfrm>
          <a:prstGeom prst="rect">
            <a:avLst/>
          </a:prstGeom>
        </p:spPr>
        <p:txBody>
          <a:bodyPr vert="horz" wrap="square" lIns="0" tIns="26074" rIns="0" bIns="0" rtlCol="0">
            <a:spAutoFit/>
          </a:bodyPr>
          <a:lstStyle/>
          <a:p>
            <a:pPr algn="ctr">
              <a:spcBef>
                <a:spcPts val="205"/>
              </a:spcBef>
            </a:pPr>
            <a:r>
              <a:rPr sz="1400" b="1" spc="-15" dirty="0">
                <a:solidFill>
                  <a:srgbClr val="FAC407"/>
                </a:solidFill>
                <a:latin typeface="Arial"/>
                <a:cs typeface="Arial"/>
              </a:rPr>
              <a:t>Г</a:t>
            </a:r>
            <a:r>
              <a:rPr sz="1400" b="1" spc="-73" dirty="0">
                <a:solidFill>
                  <a:srgbClr val="FAC407"/>
                </a:solidFill>
                <a:latin typeface="Arial"/>
                <a:cs typeface="Arial"/>
              </a:rPr>
              <a:t>Р</a:t>
            </a:r>
            <a:r>
              <a:rPr sz="1400" b="1" spc="-62" dirty="0">
                <a:solidFill>
                  <a:srgbClr val="FAC407"/>
                </a:solidFill>
                <a:latin typeface="Arial"/>
                <a:cs typeface="Arial"/>
              </a:rPr>
              <a:t>А</a:t>
            </a:r>
            <a:r>
              <a:rPr sz="1400" b="1" spc="191" dirty="0">
                <a:solidFill>
                  <a:srgbClr val="FAC407"/>
                </a:solidFill>
                <a:latin typeface="Arial"/>
                <a:cs typeface="Arial"/>
              </a:rPr>
              <a:t>М</a:t>
            </a:r>
            <a:r>
              <a:rPr sz="1400" b="1" spc="26" dirty="0">
                <a:solidFill>
                  <a:srgbClr val="FAC407"/>
                </a:solidFill>
                <a:latin typeface="Arial"/>
                <a:cs typeface="Arial"/>
              </a:rPr>
              <a:t>О</a:t>
            </a:r>
            <a:r>
              <a:rPr sz="1400" b="1" spc="-62" dirty="0">
                <a:solidFill>
                  <a:srgbClr val="FAC407"/>
                </a:solidFill>
                <a:latin typeface="Arial"/>
                <a:cs typeface="Arial"/>
              </a:rPr>
              <a:t>Т</a:t>
            </a:r>
            <a:r>
              <a:rPr sz="1400" b="1" spc="70" dirty="0">
                <a:solidFill>
                  <a:srgbClr val="FAC407"/>
                </a:solidFill>
                <a:latin typeface="Arial"/>
                <a:cs typeface="Arial"/>
              </a:rPr>
              <a:t>Н</a:t>
            </a:r>
            <a:r>
              <a:rPr sz="1400" b="1" spc="26" dirty="0">
                <a:solidFill>
                  <a:srgbClr val="FAC407"/>
                </a:solidFill>
                <a:latin typeface="Arial"/>
                <a:cs typeface="Arial"/>
              </a:rPr>
              <a:t>О</a:t>
            </a:r>
            <a:r>
              <a:rPr sz="1400" b="1" spc="-155" dirty="0">
                <a:solidFill>
                  <a:srgbClr val="FAC407"/>
                </a:solidFill>
                <a:latin typeface="Arial"/>
                <a:cs typeface="Arial"/>
              </a:rPr>
              <a:t>С</a:t>
            </a:r>
            <a:r>
              <a:rPr sz="1400" b="1" spc="-62" dirty="0">
                <a:solidFill>
                  <a:srgbClr val="FAC407"/>
                </a:solidFill>
                <a:latin typeface="Arial"/>
                <a:cs typeface="Arial"/>
              </a:rPr>
              <a:t>Т</a:t>
            </a:r>
            <a:r>
              <a:rPr sz="1400" b="1" spc="-144" dirty="0">
                <a:solidFill>
                  <a:srgbClr val="FAC407"/>
                </a:solidFill>
                <a:latin typeface="Arial"/>
                <a:cs typeface="Arial"/>
              </a:rPr>
              <a:t>Ь</a:t>
            </a:r>
            <a:r>
              <a:rPr sz="1400" b="1" spc="-82" dirty="0">
                <a:solidFill>
                  <a:srgbClr val="FAC407"/>
                </a:solidFill>
                <a:latin typeface="Arial"/>
                <a:cs typeface="Arial"/>
              </a:rPr>
              <a:t> </a:t>
            </a:r>
            <a:r>
              <a:rPr sz="1400" b="1" spc="41" dirty="0">
                <a:solidFill>
                  <a:srgbClr val="FAC407"/>
                </a:solidFill>
                <a:latin typeface="Arial"/>
                <a:cs typeface="Arial"/>
              </a:rPr>
              <a:t>Ч</a:t>
            </a:r>
            <a:r>
              <a:rPr sz="1400" b="1" spc="-62" dirty="0">
                <a:solidFill>
                  <a:srgbClr val="FAC407"/>
                </a:solidFill>
                <a:latin typeface="Arial"/>
                <a:cs typeface="Arial"/>
              </a:rPr>
              <a:t>Т</a:t>
            </a:r>
            <a:r>
              <a:rPr sz="1400" b="1" spc="-194" dirty="0">
                <a:solidFill>
                  <a:srgbClr val="FAC407"/>
                </a:solidFill>
                <a:latin typeface="Arial"/>
                <a:cs typeface="Arial"/>
              </a:rPr>
              <a:t>Е</a:t>
            </a:r>
            <a:r>
              <a:rPr sz="1400" b="1" spc="70" dirty="0">
                <a:solidFill>
                  <a:srgbClr val="FAC407"/>
                </a:solidFill>
                <a:latin typeface="Arial"/>
                <a:cs typeface="Arial"/>
              </a:rPr>
              <a:t>Н</a:t>
            </a:r>
            <a:r>
              <a:rPr sz="1400" b="1" spc="179" dirty="0">
                <a:solidFill>
                  <a:srgbClr val="FAC407"/>
                </a:solidFill>
                <a:latin typeface="Arial"/>
                <a:cs typeface="Arial"/>
              </a:rPr>
              <a:t>И</a:t>
            </a:r>
            <a:r>
              <a:rPr sz="1400" b="1" spc="-97" dirty="0">
                <a:solidFill>
                  <a:srgbClr val="FAC407"/>
                </a:solidFill>
                <a:latin typeface="Arial"/>
                <a:cs typeface="Arial"/>
              </a:rPr>
              <a:t>Я</a:t>
            </a:r>
            <a:endParaRPr sz="1400" dirty="0">
              <a:latin typeface="Arial"/>
              <a:cs typeface="Arial"/>
            </a:endParaRPr>
          </a:p>
          <a:p>
            <a:pPr marL="325185" marR="372863" indent="-372" algn="ctr">
              <a:lnSpc>
                <a:spcPts val="1631"/>
              </a:lnSpc>
              <a:spcBef>
                <a:spcPts val="284"/>
              </a:spcBef>
            </a:pPr>
            <a:r>
              <a:rPr sz="1400" b="1" spc="-378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400" b="1" spc="97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400" b="1" spc="-1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8" dirty="0" smtClean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b="1" spc="-97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spc="26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97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spc="1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b="1" spc="106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88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lang="ru-RU" sz="1400" b="1" spc="8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9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b="1" spc="-21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06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b="1" spc="-21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56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b="1" spc="-21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23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spc="-155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b="1" spc="153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b="1" spc="-1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67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b="1" spc="-97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62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500" b="1" spc="-1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17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9599" y="4886715"/>
            <a:ext cx="2407021" cy="945450"/>
          </a:xfrm>
          <a:prstGeom prst="rect">
            <a:avLst/>
          </a:prstGeom>
        </p:spPr>
        <p:txBody>
          <a:bodyPr vert="horz" wrap="square" lIns="0" tIns="47306" rIns="0" bIns="0" rtlCol="0">
            <a:spAutoFit/>
          </a:bodyPr>
          <a:lstStyle/>
          <a:p>
            <a:pPr marL="7450" marR="2980" algn="ctr">
              <a:lnSpc>
                <a:spcPts val="1807"/>
              </a:lnSpc>
              <a:spcBef>
                <a:spcPts val="372"/>
              </a:spcBef>
            </a:pPr>
            <a:r>
              <a:rPr sz="1400" b="1" spc="191" dirty="0">
                <a:solidFill>
                  <a:srgbClr val="FAC407"/>
                </a:solidFill>
                <a:latin typeface="Arial"/>
                <a:cs typeface="Arial"/>
              </a:rPr>
              <a:t>М</a:t>
            </a:r>
            <a:r>
              <a:rPr sz="1400" b="1" spc="-62" dirty="0">
                <a:solidFill>
                  <a:srgbClr val="FAC407"/>
                </a:solidFill>
                <a:latin typeface="Arial"/>
                <a:cs typeface="Arial"/>
              </a:rPr>
              <a:t>АТ</a:t>
            </a:r>
            <a:r>
              <a:rPr sz="1400" b="1" spc="-194" dirty="0">
                <a:solidFill>
                  <a:srgbClr val="FAC407"/>
                </a:solidFill>
                <a:latin typeface="Arial"/>
                <a:cs typeface="Arial"/>
              </a:rPr>
              <a:t>Е</a:t>
            </a:r>
            <a:r>
              <a:rPr sz="1400" b="1" spc="191" dirty="0">
                <a:solidFill>
                  <a:srgbClr val="FAC407"/>
                </a:solidFill>
                <a:latin typeface="Arial"/>
                <a:cs typeface="Arial"/>
              </a:rPr>
              <a:t>М</a:t>
            </a:r>
            <a:r>
              <a:rPr sz="1400" b="1" spc="-62" dirty="0">
                <a:solidFill>
                  <a:srgbClr val="FAC407"/>
                </a:solidFill>
                <a:latin typeface="Arial"/>
                <a:cs typeface="Arial"/>
              </a:rPr>
              <a:t>АТ</a:t>
            </a:r>
            <a:r>
              <a:rPr sz="1400" b="1" spc="179" dirty="0">
                <a:solidFill>
                  <a:srgbClr val="FAC407"/>
                </a:solidFill>
                <a:latin typeface="Arial"/>
                <a:cs typeface="Arial"/>
              </a:rPr>
              <a:t>И</a:t>
            </a:r>
            <a:r>
              <a:rPr sz="1400" b="1" spc="41" dirty="0">
                <a:solidFill>
                  <a:srgbClr val="FAC407"/>
                </a:solidFill>
                <a:latin typeface="Arial"/>
                <a:cs typeface="Arial"/>
              </a:rPr>
              <a:t>Ч</a:t>
            </a:r>
            <a:r>
              <a:rPr sz="1400" b="1" spc="-194" dirty="0">
                <a:solidFill>
                  <a:srgbClr val="FAC407"/>
                </a:solidFill>
                <a:latin typeface="Arial"/>
                <a:cs typeface="Arial"/>
              </a:rPr>
              <a:t>Е</a:t>
            </a:r>
            <a:r>
              <a:rPr sz="1400" b="1" spc="-155" dirty="0">
                <a:solidFill>
                  <a:srgbClr val="FAC407"/>
                </a:solidFill>
                <a:latin typeface="Arial"/>
                <a:cs typeface="Arial"/>
              </a:rPr>
              <a:t>С</a:t>
            </a:r>
            <a:r>
              <a:rPr sz="1400" b="1" spc="103" dirty="0">
                <a:solidFill>
                  <a:srgbClr val="FAC407"/>
                </a:solidFill>
                <a:latin typeface="Arial"/>
                <a:cs typeface="Arial"/>
              </a:rPr>
              <a:t>К</a:t>
            </a:r>
            <a:r>
              <a:rPr sz="1400" b="1" spc="-62" dirty="0">
                <a:solidFill>
                  <a:srgbClr val="FAC407"/>
                </a:solidFill>
                <a:latin typeface="Arial"/>
                <a:cs typeface="Arial"/>
              </a:rPr>
              <a:t>А</a:t>
            </a:r>
            <a:r>
              <a:rPr sz="1400" b="1" spc="-59" dirty="0">
                <a:solidFill>
                  <a:srgbClr val="FAC407"/>
                </a:solidFill>
                <a:latin typeface="Arial"/>
                <a:cs typeface="Arial"/>
              </a:rPr>
              <a:t>Я  </a:t>
            </a:r>
            <a:r>
              <a:rPr sz="1400" b="1" spc="-23" dirty="0">
                <a:solidFill>
                  <a:srgbClr val="FAC407"/>
                </a:solidFill>
                <a:latin typeface="Arial"/>
                <a:cs typeface="Arial"/>
              </a:rPr>
              <a:t>ГРАМОТНОСТЬ</a:t>
            </a:r>
            <a:endParaRPr sz="1400" dirty="0">
              <a:latin typeface="Arial"/>
              <a:cs typeface="Arial"/>
            </a:endParaRPr>
          </a:p>
          <a:p>
            <a:pPr marL="131117" marR="74498" indent="-372" algn="ctr">
              <a:lnSpc>
                <a:spcPts val="1631"/>
              </a:lnSpc>
              <a:spcBef>
                <a:spcPts val="229"/>
              </a:spcBef>
            </a:pPr>
            <a:r>
              <a:rPr sz="1400" b="1" spc="-378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400" b="1" spc="97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400" b="1" spc="-1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8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b="1" spc="-97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spc="26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97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b="1" spc="106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88" dirty="0">
                <a:solidFill>
                  <a:srgbClr val="FFFFFF"/>
                </a:solidFill>
                <a:latin typeface="Arial"/>
                <a:cs typeface="Arial"/>
              </a:rPr>
              <a:t>Й  </a:t>
            </a:r>
            <a:r>
              <a:rPr sz="1400" b="1" spc="-9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b="1" spc="-2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06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b="1" spc="-2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56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b="1" spc="-2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23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b="1" spc="153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67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b="1" spc="-97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62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00" b="1" spc="-17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17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83243" y="1689646"/>
            <a:ext cx="2591726" cy="874692"/>
          </a:xfrm>
          <a:prstGeom prst="rect">
            <a:avLst/>
          </a:prstGeom>
        </p:spPr>
        <p:txBody>
          <a:bodyPr vert="horz" wrap="square" lIns="0" tIns="73753" rIns="0" bIns="0" rtlCol="0">
            <a:spAutoFit/>
          </a:bodyPr>
          <a:lstStyle/>
          <a:p>
            <a:pPr marL="7450">
              <a:spcBef>
                <a:spcPts val="581"/>
              </a:spcBef>
            </a:pPr>
            <a:r>
              <a:rPr sz="1400" b="1" spc="-370" dirty="0">
                <a:solidFill>
                  <a:srgbClr val="3C176A"/>
                </a:solidFill>
                <a:latin typeface="Tahoma"/>
                <a:cs typeface="Tahoma"/>
              </a:rPr>
              <a:t>1</a:t>
            </a:r>
            <a:r>
              <a:rPr sz="1400" b="1" spc="-103" dirty="0">
                <a:solidFill>
                  <a:srgbClr val="3C176A"/>
                </a:solidFill>
                <a:latin typeface="Tahoma"/>
                <a:cs typeface="Tahoma"/>
              </a:rPr>
              <a:t> </a:t>
            </a:r>
            <a:r>
              <a:rPr sz="1400" b="1" spc="38" dirty="0">
                <a:solidFill>
                  <a:srgbClr val="3C176A"/>
                </a:solidFill>
                <a:latin typeface="Arial"/>
                <a:cs typeface="Arial"/>
              </a:rPr>
              <a:t>П</a:t>
            </a:r>
            <a:r>
              <a:rPr sz="1400" b="1" spc="-67" dirty="0">
                <a:solidFill>
                  <a:srgbClr val="3C176A"/>
                </a:solidFill>
                <a:latin typeface="Arial"/>
                <a:cs typeface="Arial"/>
              </a:rPr>
              <a:t>Р</a:t>
            </a:r>
            <a:r>
              <a:rPr sz="1400" b="1" spc="26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400" b="1" spc="6" dirty="0">
                <a:solidFill>
                  <a:srgbClr val="3C176A"/>
                </a:solidFill>
                <a:latin typeface="Arial"/>
                <a:cs typeface="Arial"/>
              </a:rPr>
              <a:t>Ф</a:t>
            </a:r>
            <a:r>
              <a:rPr sz="1400" b="1" spc="167" dirty="0">
                <a:solidFill>
                  <a:srgbClr val="3C176A"/>
                </a:solidFill>
                <a:latin typeface="Arial"/>
                <a:cs typeface="Arial"/>
              </a:rPr>
              <a:t>И</a:t>
            </a:r>
            <a:r>
              <a:rPr sz="1400" b="1" spc="67" dirty="0">
                <a:solidFill>
                  <a:srgbClr val="3C176A"/>
                </a:solidFill>
                <a:latin typeface="Arial"/>
                <a:cs typeface="Arial"/>
              </a:rPr>
              <a:t>Л</a:t>
            </a:r>
            <a:r>
              <a:rPr sz="1400" b="1" spc="-138" dirty="0">
                <a:solidFill>
                  <a:srgbClr val="3C176A"/>
                </a:solidFill>
                <a:latin typeface="Arial"/>
                <a:cs typeface="Arial"/>
              </a:rPr>
              <a:t>Ь</a:t>
            </a:r>
            <a:r>
              <a:rPr sz="1400" b="1" spc="65" dirty="0">
                <a:solidFill>
                  <a:srgbClr val="3C176A"/>
                </a:solidFill>
                <a:latin typeface="Arial"/>
                <a:cs typeface="Arial"/>
              </a:rPr>
              <a:t>Н</a:t>
            </a:r>
            <a:r>
              <a:rPr sz="1400" b="1" spc="-123" dirty="0">
                <a:solidFill>
                  <a:srgbClr val="3C176A"/>
                </a:solidFill>
                <a:latin typeface="Arial"/>
                <a:cs typeface="Arial"/>
              </a:rPr>
              <a:t>Ы</a:t>
            </a:r>
            <a:r>
              <a:rPr sz="1400" b="1" spc="170" dirty="0">
                <a:solidFill>
                  <a:srgbClr val="3C176A"/>
                </a:solidFill>
                <a:latin typeface="Arial"/>
                <a:cs typeface="Arial"/>
              </a:rPr>
              <a:t>Й</a:t>
            </a:r>
            <a:r>
              <a:rPr sz="1400" b="1" spc="-76" dirty="0">
                <a:solidFill>
                  <a:srgbClr val="3C176A"/>
                </a:solidFill>
                <a:latin typeface="Arial"/>
                <a:cs typeface="Arial"/>
              </a:rPr>
              <a:t> </a:t>
            </a:r>
            <a:r>
              <a:rPr sz="1400" b="1" spc="38" dirty="0" smtClean="0">
                <a:solidFill>
                  <a:srgbClr val="3C176A"/>
                </a:solidFill>
                <a:latin typeface="Arial"/>
                <a:cs typeface="Arial"/>
              </a:rPr>
              <a:t>П</a:t>
            </a:r>
            <a:r>
              <a:rPr sz="1400" b="1" spc="-67" dirty="0" smtClean="0">
                <a:solidFill>
                  <a:srgbClr val="3C176A"/>
                </a:solidFill>
                <a:latin typeface="Arial"/>
                <a:cs typeface="Arial"/>
              </a:rPr>
              <a:t>Р</a:t>
            </a:r>
            <a:r>
              <a:rPr sz="1400" b="1" spc="-179" dirty="0" smtClean="0">
                <a:solidFill>
                  <a:srgbClr val="3C176A"/>
                </a:solidFill>
                <a:latin typeface="Arial"/>
                <a:cs typeface="Arial"/>
              </a:rPr>
              <a:t>Е</a:t>
            </a:r>
            <a:r>
              <a:rPr sz="1400" b="1" spc="79" dirty="0" smtClean="0">
                <a:solidFill>
                  <a:srgbClr val="3C176A"/>
                </a:solidFill>
                <a:latin typeface="Arial"/>
                <a:cs typeface="Arial"/>
              </a:rPr>
              <a:t>Д</a:t>
            </a:r>
            <a:r>
              <a:rPr sz="1400" b="1" spc="176" dirty="0" smtClean="0">
                <a:solidFill>
                  <a:srgbClr val="3C176A"/>
                </a:solidFill>
                <a:latin typeface="Arial"/>
                <a:cs typeface="Arial"/>
              </a:rPr>
              <a:t>М</a:t>
            </a:r>
            <a:r>
              <a:rPr sz="1400" b="1" spc="-179" dirty="0" smtClean="0">
                <a:solidFill>
                  <a:srgbClr val="3C176A"/>
                </a:solidFill>
                <a:latin typeface="Arial"/>
                <a:cs typeface="Arial"/>
              </a:rPr>
              <a:t>Е</a:t>
            </a:r>
            <a:r>
              <a:rPr sz="1400" b="1" spc="-53" dirty="0" smtClean="0">
                <a:solidFill>
                  <a:srgbClr val="3C176A"/>
                </a:solidFill>
                <a:latin typeface="Arial"/>
                <a:cs typeface="Arial"/>
              </a:rPr>
              <a:t>Т</a:t>
            </a:r>
            <a:endParaRPr lang="ru-RU" sz="1400" b="1" spc="-53" dirty="0" smtClean="0">
              <a:solidFill>
                <a:srgbClr val="3C176A"/>
              </a:solidFill>
              <a:latin typeface="Arial"/>
              <a:cs typeface="Arial"/>
            </a:endParaRPr>
          </a:p>
          <a:p>
            <a:pPr marL="7450">
              <a:spcBef>
                <a:spcPts val="581"/>
              </a:spcBef>
            </a:pPr>
            <a:r>
              <a:rPr lang="ru-RU" sz="1400" b="1" spc="-53" dirty="0">
                <a:solidFill>
                  <a:srgbClr val="3C176A"/>
                </a:solidFill>
                <a:latin typeface="Arial"/>
                <a:cs typeface="Arial"/>
              </a:rPr>
              <a:t> </a:t>
            </a:r>
            <a:r>
              <a:rPr lang="ru-RU" sz="1400" b="1" spc="-53" dirty="0" smtClean="0">
                <a:solidFill>
                  <a:srgbClr val="3C176A"/>
                </a:solidFill>
                <a:latin typeface="Arial"/>
                <a:cs typeface="Arial"/>
              </a:rPr>
              <a:t>        </a:t>
            </a:r>
            <a:r>
              <a:rPr lang="ru-RU" sz="1400" dirty="0" smtClean="0">
                <a:latin typeface="Arial"/>
                <a:cs typeface="Arial"/>
              </a:rPr>
              <a:t>  </a:t>
            </a:r>
            <a:r>
              <a:rPr sz="1400" b="1" spc="-53" dirty="0" smtClean="0">
                <a:latin typeface="Tahoma"/>
                <a:cs typeface="Tahoma"/>
              </a:rPr>
              <a:t>4</a:t>
            </a:r>
            <a:r>
              <a:rPr sz="1400" b="1" spc="97" dirty="0" smtClean="0">
                <a:latin typeface="Tahoma"/>
                <a:cs typeface="Tahoma"/>
              </a:rPr>
              <a:t>0</a:t>
            </a:r>
            <a:r>
              <a:rPr sz="1400" b="1" spc="-179" dirty="0" smtClean="0">
                <a:latin typeface="Tahoma"/>
                <a:cs typeface="Tahoma"/>
              </a:rPr>
              <a:t> </a:t>
            </a:r>
            <a:r>
              <a:rPr sz="1400" b="1" spc="-18" dirty="0" smtClean="0">
                <a:latin typeface="Arial"/>
                <a:cs typeface="Arial"/>
              </a:rPr>
              <a:t>З</a:t>
            </a:r>
            <a:r>
              <a:rPr sz="1400" b="1" spc="-97" dirty="0" smtClean="0">
                <a:latin typeface="Arial"/>
                <a:cs typeface="Arial"/>
              </a:rPr>
              <a:t>А</a:t>
            </a:r>
            <a:r>
              <a:rPr sz="1400" b="1" spc="26" dirty="0" smtClean="0">
                <a:latin typeface="Arial"/>
                <a:cs typeface="Arial"/>
              </a:rPr>
              <a:t>Д</a:t>
            </a:r>
            <a:r>
              <a:rPr sz="1400" b="1" spc="-97" dirty="0" smtClean="0">
                <a:latin typeface="Arial"/>
                <a:cs typeface="Arial"/>
              </a:rPr>
              <a:t>А</a:t>
            </a:r>
            <a:r>
              <a:rPr sz="1400" b="1" spc="15" dirty="0" smtClean="0">
                <a:latin typeface="Arial"/>
                <a:cs typeface="Arial"/>
              </a:rPr>
              <a:t>Н</a:t>
            </a:r>
            <a:r>
              <a:rPr sz="1400" b="1" spc="106" dirty="0" smtClean="0">
                <a:latin typeface="Arial"/>
                <a:cs typeface="Arial"/>
              </a:rPr>
              <a:t>И</a:t>
            </a:r>
            <a:r>
              <a:rPr sz="1400" b="1" spc="88" dirty="0" smtClean="0">
                <a:latin typeface="Arial"/>
                <a:cs typeface="Arial"/>
              </a:rPr>
              <a:t>Й</a:t>
            </a:r>
            <a:endParaRPr lang="ru-RU" sz="1400" b="1" spc="88" dirty="0">
              <a:latin typeface="Arial"/>
              <a:cs typeface="Arial"/>
            </a:endParaRPr>
          </a:p>
          <a:p>
            <a:pPr marL="7450">
              <a:spcBef>
                <a:spcPts val="581"/>
              </a:spcBef>
            </a:pPr>
            <a:r>
              <a:rPr lang="ru-RU" sz="1400" b="1" spc="88" dirty="0" smtClean="0">
                <a:latin typeface="Arial"/>
                <a:cs typeface="Arial"/>
              </a:rPr>
              <a:t>     </a:t>
            </a:r>
            <a:r>
              <a:rPr sz="1400" b="1" spc="-9" dirty="0" smtClean="0">
                <a:latin typeface="Arial"/>
                <a:cs typeface="Arial"/>
              </a:rPr>
              <a:t>П</a:t>
            </a:r>
            <a:r>
              <a:rPr sz="1400" b="1" spc="-21" dirty="0" smtClean="0">
                <a:latin typeface="Arial"/>
                <a:cs typeface="Arial"/>
              </a:rPr>
              <a:t>О</a:t>
            </a:r>
            <a:r>
              <a:rPr sz="1400" b="1" spc="-106" dirty="0" smtClean="0">
                <a:latin typeface="Arial"/>
                <a:cs typeface="Arial"/>
              </a:rPr>
              <a:t>Р</a:t>
            </a:r>
            <a:r>
              <a:rPr sz="1400" b="1" spc="-21" dirty="0" smtClean="0">
                <a:latin typeface="Arial"/>
                <a:cs typeface="Arial"/>
              </a:rPr>
              <a:t>О</a:t>
            </a:r>
            <a:r>
              <a:rPr sz="1400" b="1" spc="-56" dirty="0" smtClean="0">
                <a:latin typeface="Arial"/>
                <a:cs typeface="Arial"/>
              </a:rPr>
              <a:t>Г</a:t>
            </a:r>
            <a:r>
              <a:rPr sz="1400" b="1" spc="-21" dirty="0" smtClean="0">
                <a:latin typeface="Arial"/>
                <a:cs typeface="Arial"/>
              </a:rPr>
              <a:t>О</a:t>
            </a:r>
            <a:r>
              <a:rPr sz="1400" b="1" spc="-123" dirty="0" smtClean="0">
                <a:latin typeface="Arial"/>
                <a:cs typeface="Arial"/>
              </a:rPr>
              <a:t>В</a:t>
            </a:r>
            <a:r>
              <a:rPr sz="1400" b="1" spc="-155" dirty="0" smtClean="0">
                <a:latin typeface="Arial"/>
                <a:cs typeface="Arial"/>
              </a:rPr>
              <a:t>Ы</a:t>
            </a:r>
            <a:r>
              <a:rPr sz="1400" b="1" spc="153" dirty="0" smtClean="0">
                <a:latin typeface="Arial"/>
                <a:cs typeface="Arial"/>
              </a:rPr>
              <a:t>Й</a:t>
            </a:r>
            <a:r>
              <a:rPr sz="1400" b="1" spc="-155" dirty="0" smtClean="0">
                <a:latin typeface="Arial"/>
                <a:cs typeface="Arial"/>
              </a:rPr>
              <a:t> </a:t>
            </a:r>
            <a:r>
              <a:rPr sz="1400" b="1" spc="-167" dirty="0">
                <a:latin typeface="Arial"/>
                <a:cs typeface="Arial"/>
              </a:rPr>
              <a:t>Б</a:t>
            </a:r>
            <a:r>
              <a:rPr sz="1400" b="1" spc="-97" dirty="0">
                <a:latin typeface="Arial"/>
                <a:cs typeface="Arial"/>
              </a:rPr>
              <a:t>А</a:t>
            </a:r>
            <a:r>
              <a:rPr sz="1400" b="1" spc="15" dirty="0">
                <a:latin typeface="Arial"/>
                <a:cs typeface="Arial"/>
              </a:rPr>
              <a:t>Л</a:t>
            </a:r>
            <a:r>
              <a:rPr sz="1400" b="1" spc="62" dirty="0">
                <a:latin typeface="Arial"/>
                <a:cs typeface="Arial"/>
              </a:rPr>
              <a:t>Л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-85" dirty="0">
                <a:latin typeface="Tahoma"/>
                <a:cs typeface="Tahoma"/>
              </a:rPr>
              <a:t>-</a:t>
            </a:r>
            <a:r>
              <a:rPr sz="1400" b="1" spc="-179" dirty="0">
                <a:latin typeface="Tahoma"/>
                <a:cs typeface="Tahoma"/>
              </a:rPr>
              <a:t> </a:t>
            </a:r>
            <a:r>
              <a:rPr sz="1400" b="1" spc="-62" dirty="0">
                <a:latin typeface="Tahoma"/>
                <a:cs typeface="Tahoma"/>
              </a:rPr>
              <a:t>5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705600" y="4495897"/>
            <a:ext cx="2787346" cy="776854"/>
          </a:xfrm>
          <a:prstGeom prst="rect">
            <a:avLst/>
          </a:prstGeom>
        </p:spPr>
        <p:txBody>
          <a:bodyPr vert="horz" wrap="square" lIns="0" tIns="73381" rIns="0" bIns="0" rtlCol="0">
            <a:spAutoFit/>
          </a:bodyPr>
          <a:lstStyle/>
          <a:p>
            <a:pPr marL="7450">
              <a:spcBef>
                <a:spcPts val="578"/>
              </a:spcBef>
            </a:pPr>
            <a:r>
              <a:rPr sz="1400" b="1" spc="-62" dirty="0">
                <a:solidFill>
                  <a:srgbClr val="3C176A"/>
                </a:solidFill>
                <a:latin typeface="Tahoma"/>
                <a:cs typeface="Tahoma"/>
              </a:rPr>
              <a:t>2</a:t>
            </a:r>
            <a:r>
              <a:rPr sz="1400" b="1" spc="-103" dirty="0">
                <a:solidFill>
                  <a:srgbClr val="3C176A"/>
                </a:solidFill>
                <a:latin typeface="Tahoma"/>
                <a:cs typeface="Tahoma"/>
              </a:rPr>
              <a:t> </a:t>
            </a:r>
            <a:r>
              <a:rPr sz="1400" b="1" spc="38" dirty="0">
                <a:solidFill>
                  <a:srgbClr val="3C176A"/>
                </a:solidFill>
                <a:latin typeface="Arial"/>
                <a:cs typeface="Arial"/>
              </a:rPr>
              <a:t>П</a:t>
            </a:r>
            <a:r>
              <a:rPr sz="1400" b="1" spc="-67" dirty="0">
                <a:solidFill>
                  <a:srgbClr val="3C176A"/>
                </a:solidFill>
                <a:latin typeface="Arial"/>
                <a:cs typeface="Arial"/>
              </a:rPr>
              <a:t>Р</a:t>
            </a:r>
            <a:r>
              <a:rPr sz="1400" b="1" spc="26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400" b="1" spc="6" dirty="0">
                <a:solidFill>
                  <a:srgbClr val="3C176A"/>
                </a:solidFill>
                <a:latin typeface="Arial"/>
                <a:cs typeface="Arial"/>
              </a:rPr>
              <a:t>Ф</a:t>
            </a:r>
            <a:r>
              <a:rPr sz="1400" b="1" spc="167" dirty="0">
                <a:solidFill>
                  <a:srgbClr val="3C176A"/>
                </a:solidFill>
                <a:latin typeface="Arial"/>
                <a:cs typeface="Arial"/>
              </a:rPr>
              <a:t>И</a:t>
            </a:r>
            <a:r>
              <a:rPr sz="1400" b="1" spc="67" dirty="0">
                <a:solidFill>
                  <a:srgbClr val="3C176A"/>
                </a:solidFill>
                <a:latin typeface="Arial"/>
                <a:cs typeface="Arial"/>
              </a:rPr>
              <a:t>Л</a:t>
            </a:r>
            <a:r>
              <a:rPr sz="1400" b="1" spc="-138" dirty="0">
                <a:solidFill>
                  <a:srgbClr val="3C176A"/>
                </a:solidFill>
                <a:latin typeface="Arial"/>
                <a:cs typeface="Arial"/>
              </a:rPr>
              <a:t>Ь</a:t>
            </a:r>
            <a:r>
              <a:rPr sz="1400" b="1" spc="65" dirty="0">
                <a:solidFill>
                  <a:srgbClr val="3C176A"/>
                </a:solidFill>
                <a:latin typeface="Arial"/>
                <a:cs typeface="Arial"/>
              </a:rPr>
              <a:t>Н</a:t>
            </a:r>
            <a:r>
              <a:rPr sz="1400" b="1" spc="-123" dirty="0">
                <a:solidFill>
                  <a:srgbClr val="3C176A"/>
                </a:solidFill>
                <a:latin typeface="Arial"/>
                <a:cs typeface="Arial"/>
              </a:rPr>
              <a:t>Ы</a:t>
            </a:r>
            <a:r>
              <a:rPr sz="1400" b="1" spc="170" dirty="0">
                <a:solidFill>
                  <a:srgbClr val="3C176A"/>
                </a:solidFill>
                <a:latin typeface="Arial"/>
                <a:cs typeface="Arial"/>
              </a:rPr>
              <a:t>Й</a:t>
            </a:r>
            <a:r>
              <a:rPr sz="1400" b="1" spc="-76" dirty="0">
                <a:solidFill>
                  <a:srgbClr val="3C176A"/>
                </a:solidFill>
                <a:latin typeface="Arial"/>
                <a:cs typeface="Arial"/>
              </a:rPr>
              <a:t> </a:t>
            </a:r>
            <a:r>
              <a:rPr sz="1400" b="1" spc="38" dirty="0">
                <a:solidFill>
                  <a:srgbClr val="3C176A"/>
                </a:solidFill>
                <a:latin typeface="Arial"/>
                <a:cs typeface="Arial"/>
              </a:rPr>
              <a:t>П</a:t>
            </a:r>
            <a:r>
              <a:rPr sz="1400" b="1" spc="-67" dirty="0">
                <a:solidFill>
                  <a:srgbClr val="3C176A"/>
                </a:solidFill>
                <a:latin typeface="Arial"/>
                <a:cs typeface="Arial"/>
              </a:rPr>
              <a:t>Р</a:t>
            </a:r>
            <a:r>
              <a:rPr sz="1400" b="1" spc="-179" dirty="0">
                <a:solidFill>
                  <a:srgbClr val="3C176A"/>
                </a:solidFill>
                <a:latin typeface="Arial"/>
                <a:cs typeface="Arial"/>
              </a:rPr>
              <a:t>Е</a:t>
            </a:r>
            <a:r>
              <a:rPr sz="1400" b="1" spc="79" dirty="0">
                <a:solidFill>
                  <a:srgbClr val="3C176A"/>
                </a:solidFill>
                <a:latin typeface="Arial"/>
                <a:cs typeface="Arial"/>
              </a:rPr>
              <a:t>Д</a:t>
            </a:r>
            <a:r>
              <a:rPr sz="1400" b="1" spc="176" dirty="0">
                <a:solidFill>
                  <a:srgbClr val="3C176A"/>
                </a:solidFill>
                <a:latin typeface="Arial"/>
                <a:cs typeface="Arial"/>
              </a:rPr>
              <a:t>М</a:t>
            </a:r>
            <a:r>
              <a:rPr sz="1400" b="1" spc="-179" dirty="0">
                <a:solidFill>
                  <a:srgbClr val="3C176A"/>
                </a:solidFill>
                <a:latin typeface="Arial"/>
                <a:cs typeface="Arial"/>
              </a:rPr>
              <a:t>Е</a:t>
            </a:r>
            <a:r>
              <a:rPr sz="1400" b="1" spc="-53" dirty="0">
                <a:solidFill>
                  <a:srgbClr val="3C176A"/>
                </a:solidFill>
                <a:latin typeface="Arial"/>
                <a:cs typeface="Arial"/>
              </a:rPr>
              <a:t>Т</a:t>
            </a:r>
            <a:endParaRPr sz="1400" dirty="0">
              <a:latin typeface="Arial"/>
              <a:cs typeface="Arial"/>
            </a:endParaRPr>
          </a:p>
          <a:p>
            <a:pPr marL="483120" marR="365786" indent="390371">
              <a:lnSpc>
                <a:spcPts val="1631"/>
              </a:lnSpc>
              <a:spcBef>
                <a:spcPts val="628"/>
              </a:spcBef>
            </a:pPr>
            <a:r>
              <a:rPr sz="1400" b="1" spc="-53" dirty="0">
                <a:latin typeface="Tahoma"/>
                <a:cs typeface="Tahoma"/>
              </a:rPr>
              <a:t>4</a:t>
            </a:r>
            <a:r>
              <a:rPr sz="1400" b="1" spc="97" dirty="0">
                <a:latin typeface="Tahoma"/>
                <a:cs typeface="Tahoma"/>
              </a:rPr>
              <a:t>0</a:t>
            </a:r>
            <a:r>
              <a:rPr sz="1400" b="1" spc="-179" dirty="0">
                <a:latin typeface="Tahoma"/>
                <a:cs typeface="Tahoma"/>
              </a:rPr>
              <a:t> </a:t>
            </a:r>
            <a:r>
              <a:rPr sz="1400" b="1" spc="-18" dirty="0" smtClean="0">
                <a:latin typeface="Arial"/>
                <a:cs typeface="Arial"/>
              </a:rPr>
              <a:t>З</a:t>
            </a:r>
            <a:r>
              <a:rPr sz="1400" b="1" spc="-97" dirty="0" smtClean="0">
                <a:latin typeface="Arial"/>
                <a:cs typeface="Arial"/>
              </a:rPr>
              <a:t>А</a:t>
            </a:r>
            <a:r>
              <a:rPr sz="1400" b="1" spc="26" dirty="0" smtClean="0">
                <a:latin typeface="Arial"/>
                <a:cs typeface="Arial"/>
              </a:rPr>
              <a:t>Д</a:t>
            </a:r>
            <a:r>
              <a:rPr sz="1400" b="1" spc="-97" dirty="0" smtClean="0">
                <a:latin typeface="Arial"/>
                <a:cs typeface="Arial"/>
              </a:rPr>
              <a:t>А</a:t>
            </a:r>
            <a:r>
              <a:rPr sz="1400" b="1" spc="15" dirty="0" smtClean="0">
                <a:latin typeface="Arial"/>
                <a:cs typeface="Arial"/>
              </a:rPr>
              <a:t>Н</a:t>
            </a:r>
            <a:r>
              <a:rPr sz="1400" b="1" spc="106" dirty="0" smtClean="0">
                <a:latin typeface="Arial"/>
                <a:cs typeface="Arial"/>
              </a:rPr>
              <a:t>И</a:t>
            </a:r>
            <a:r>
              <a:rPr sz="1400" b="1" spc="88" dirty="0" smtClean="0">
                <a:latin typeface="Arial"/>
                <a:cs typeface="Arial"/>
              </a:rPr>
              <a:t>Й</a:t>
            </a:r>
            <a:r>
              <a:rPr lang="ru-RU" sz="1400" b="1" spc="88" dirty="0" smtClean="0">
                <a:latin typeface="Arial"/>
                <a:cs typeface="Arial"/>
              </a:rPr>
              <a:t> </a:t>
            </a:r>
            <a:r>
              <a:rPr sz="1400" b="1" spc="-9" dirty="0" smtClean="0">
                <a:latin typeface="Arial"/>
                <a:cs typeface="Arial"/>
              </a:rPr>
              <a:t>П</a:t>
            </a:r>
            <a:r>
              <a:rPr sz="1400" b="1" spc="-21" dirty="0" smtClean="0">
                <a:latin typeface="Arial"/>
                <a:cs typeface="Arial"/>
              </a:rPr>
              <a:t>О</a:t>
            </a:r>
            <a:r>
              <a:rPr sz="1400" b="1" spc="-106" dirty="0" smtClean="0">
                <a:latin typeface="Arial"/>
                <a:cs typeface="Arial"/>
              </a:rPr>
              <a:t>Р</a:t>
            </a:r>
            <a:r>
              <a:rPr sz="1400" b="1" spc="-21" dirty="0" smtClean="0">
                <a:latin typeface="Arial"/>
                <a:cs typeface="Arial"/>
              </a:rPr>
              <a:t>О</a:t>
            </a:r>
            <a:r>
              <a:rPr sz="1400" b="1" spc="-56" dirty="0" smtClean="0">
                <a:latin typeface="Arial"/>
                <a:cs typeface="Arial"/>
              </a:rPr>
              <a:t>Г</a:t>
            </a:r>
            <a:r>
              <a:rPr sz="1400" b="1" spc="-21" dirty="0" smtClean="0">
                <a:latin typeface="Arial"/>
                <a:cs typeface="Arial"/>
              </a:rPr>
              <a:t>О</a:t>
            </a:r>
            <a:r>
              <a:rPr sz="1400" b="1" spc="-123" dirty="0" smtClean="0">
                <a:latin typeface="Arial"/>
                <a:cs typeface="Arial"/>
              </a:rPr>
              <a:t>В</a:t>
            </a:r>
            <a:r>
              <a:rPr sz="1400" b="1" spc="-155" dirty="0" smtClean="0">
                <a:latin typeface="Arial"/>
                <a:cs typeface="Arial"/>
              </a:rPr>
              <a:t>Ы</a:t>
            </a:r>
            <a:r>
              <a:rPr sz="1400" b="1" spc="153" dirty="0" smtClean="0">
                <a:latin typeface="Arial"/>
                <a:cs typeface="Arial"/>
              </a:rPr>
              <a:t>Й</a:t>
            </a:r>
            <a:r>
              <a:rPr sz="1400" b="1" spc="-155" dirty="0" smtClean="0">
                <a:latin typeface="Arial"/>
                <a:cs typeface="Arial"/>
              </a:rPr>
              <a:t> </a:t>
            </a:r>
            <a:r>
              <a:rPr sz="1400" b="1" spc="-167" dirty="0">
                <a:latin typeface="Arial"/>
                <a:cs typeface="Arial"/>
              </a:rPr>
              <a:t>Б</a:t>
            </a:r>
            <a:r>
              <a:rPr sz="1400" b="1" spc="-97" dirty="0">
                <a:latin typeface="Arial"/>
                <a:cs typeface="Arial"/>
              </a:rPr>
              <a:t>А</a:t>
            </a:r>
            <a:r>
              <a:rPr sz="1400" b="1" spc="15" dirty="0">
                <a:latin typeface="Arial"/>
                <a:cs typeface="Arial"/>
              </a:rPr>
              <a:t>Л</a:t>
            </a:r>
            <a:r>
              <a:rPr sz="1400" b="1" spc="62" dirty="0">
                <a:latin typeface="Arial"/>
                <a:cs typeface="Arial"/>
              </a:rPr>
              <a:t>Л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-85" dirty="0">
                <a:latin typeface="Tahoma"/>
                <a:cs typeface="Tahoma"/>
              </a:rPr>
              <a:t>-</a:t>
            </a:r>
            <a:r>
              <a:rPr sz="1400" b="1" spc="-179" dirty="0">
                <a:latin typeface="Tahoma"/>
                <a:cs typeface="Tahoma"/>
              </a:rPr>
              <a:t> </a:t>
            </a:r>
            <a:r>
              <a:rPr sz="1400" b="1" spc="-62" dirty="0">
                <a:latin typeface="Tahoma"/>
                <a:cs typeface="Tahoma"/>
              </a:rPr>
              <a:t>5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38150" y="6204357"/>
            <a:ext cx="5872450" cy="438410"/>
          </a:xfrm>
          <a:prstGeom prst="rect">
            <a:avLst/>
          </a:prstGeom>
        </p:spPr>
        <p:txBody>
          <a:bodyPr vert="horz" wrap="square" lIns="0" tIns="7450" rIns="0" bIns="0" rtlCol="0">
            <a:spAutoFit/>
          </a:bodyPr>
          <a:lstStyle/>
          <a:p>
            <a:pPr marL="7450">
              <a:spcBef>
                <a:spcPts val="59"/>
              </a:spcBef>
            </a:pPr>
            <a:r>
              <a:rPr sz="2800" b="1" spc="361" dirty="0">
                <a:latin typeface="Trebuchet MS"/>
                <a:cs typeface="Trebuchet MS"/>
              </a:rPr>
              <a:t>ОБЩЕЕ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370" dirty="0">
                <a:latin typeface="Trebuchet MS"/>
                <a:cs typeface="Trebuchet MS"/>
              </a:rPr>
              <a:t>ВРЕМЯ</a:t>
            </a:r>
            <a:r>
              <a:rPr sz="2800" b="1" spc="-62" dirty="0">
                <a:latin typeface="Trebuchet MS"/>
                <a:cs typeface="Trebuchet MS"/>
              </a:rPr>
              <a:t> </a:t>
            </a:r>
            <a:r>
              <a:rPr sz="2800" b="1" spc="53" dirty="0">
                <a:latin typeface="Trebuchet MS"/>
                <a:cs typeface="Trebuchet MS"/>
              </a:rPr>
              <a:t>-</a:t>
            </a:r>
            <a:r>
              <a:rPr sz="2800" b="1" spc="-62" dirty="0">
                <a:latin typeface="Trebuchet MS"/>
                <a:cs typeface="Trebuchet MS"/>
              </a:rPr>
              <a:t> </a:t>
            </a:r>
            <a:r>
              <a:rPr sz="2800" b="1" spc="-91" dirty="0">
                <a:latin typeface="Trebuchet MS"/>
                <a:cs typeface="Trebuchet MS"/>
              </a:rPr>
              <a:t>210</a:t>
            </a:r>
            <a:r>
              <a:rPr sz="2800" b="1" spc="-62" dirty="0">
                <a:latin typeface="Trebuchet MS"/>
                <a:cs typeface="Trebuchet MS"/>
              </a:rPr>
              <a:t> </a:t>
            </a:r>
            <a:r>
              <a:rPr sz="2800" b="1" spc="296" dirty="0">
                <a:latin typeface="Trebuchet MS"/>
                <a:cs typeface="Trebuchet MS"/>
              </a:rPr>
              <a:t>МИНУТ</a:t>
            </a:r>
            <a:endParaRPr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0754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3948" y="1425462"/>
            <a:ext cx="3481890" cy="4921250"/>
            <a:chOff x="634981" y="2138192"/>
            <a:chExt cx="6428105" cy="7381875"/>
          </a:xfrm>
        </p:grpSpPr>
        <p:sp>
          <p:nvSpPr>
            <p:cNvPr id="3" name="object 3"/>
            <p:cNvSpPr/>
            <p:nvPr/>
          </p:nvSpPr>
          <p:spPr>
            <a:xfrm>
              <a:off x="634981" y="2138192"/>
              <a:ext cx="5257800" cy="2056764"/>
            </a:xfrm>
            <a:custGeom>
              <a:avLst/>
              <a:gdLst/>
              <a:ahLst/>
              <a:cxnLst/>
              <a:rect l="l" t="t" r="r" b="b"/>
              <a:pathLst>
                <a:path w="5257800" h="2056764">
                  <a:moveTo>
                    <a:pt x="5081885" y="2056178"/>
                  </a:moveTo>
                  <a:lnTo>
                    <a:pt x="588133" y="2056178"/>
                  </a:lnTo>
                  <a:lnTo>
                    <a:pt x="541243" y="2049932"/>
                  </a:lnTo>
                  <a:lnTo>
                    <a:pt x="499196" y="2032288"/>
                  </a:lnTo>
                  <a:lnTo>
                    <a:pt x="463635" y="2004884"/>
                  </a:lnTo>
                  <a:lnTo>
                    <a:pt x="436201" y="1969363"/>
                  </a:lnTo>
                  <a:lnTo>
                    <a:pt x="418537" y="1927363"/>
                  </a:lnTo>
                  <a:lnTo>
                    <a:pt x="412284" y="1880525"/>
                  </a:lnTo>
                  <a:lnTo>
                    <a:pt x="412284" y="1210385"/>
                  </a:lnTo>
                  <a:lnTo>
                    <a:pt x="368203" y="1192420"/>
                  </a:lnTo>
                  <a:lnTo>
                    <a:pt x="325837" y="1171280"/>
                  </a:lnTo>
                  <a:lnTo>
                    <a:pt x="285341" y="1147114"/>
                  </a:lnTo>
                  <a:lnTo>
                    <a:pt x="246871" y="1120067"/>
                  </a:lnTo>
                  <a:lnTo>
                    <a:pt x="210584" y="1090288"/>
                  </a:lnTo>
                  <a:lnTo>
                    <a:pt x="176633" y="1057922"/>
                  </a:lnTo>
                  <a:lnTo>
                    <a:pt x="145177" y="1023117"/>
                  </a:lnTo>
                  <a:lnTo>
                    <a:pt x="116370" y="986021"/>
                  </a:lnTo>
                  <a:lnTo>
                    <a:pt x="90369" y="946779"/>
                  </a:lnTo>
                  <a:lnTo>
                    <a:pt x="67328" y="905540"/>
                  </a:lnTo>
                  <a:lnTo>
                    <a:pt x="47405" y="862449"/>
                  </a:lnTo>
                  <a:lnTo>
                    <a:pt x="30755" y="817655"/>
                  </a:lnTo>
                  <a:lnTo>
                    <a:pt x="17533" y="771304"/>
                  </a:lnTo>
                  <a:lnTo>
                    <a:pt x="7896" y="723544"/>
                  </a:lnTo>
                  <a:lnTo>
                    <a:pt x="2000" y="674520"/>
                  </a:lnTo>
                  <a:lnTo>
                    <a:pt x="0" y="624381"/>
                  </a:lnTo>
                  <a:lnTo>
                    <a:pt x="1876" y="575513"/>
                  </a:lnTo>
                  <a:lnTo>
                    <a:pt x="7414" y="527686"/>
                  </a:lnTo>
                  <a:lnTo>
                    <a:pt x="16474" y="481038"/>
                  </a:lnTo>
                  <a:lnTo>
                    <a:pt x="28918" y="435707"/>
                  </a:lnTo>
                  <a:lnTo>
                    <a:pt x="44606" y="391831"/>
                  </a:lnTo>
                  <a:lnTo>
                    <a:pt x="63399" y="349546"/>
                  </a:lnTo>
                  <a:lnTo>
                    <a:pt x="85160" y="308992"/>
                  </a:lnTo>
                  <a:lnTo>
                    <a:pt x="109749" y="270306"/>
                  </a:lnTo>
                  <a:lnTo>
                    <a:pt x="137027" y="233625"/>
                  </a:lnTo>
                  <a:lnTo>
                    <a:pt x="166856" y="199087"/>
                  </a:lnTo>
                  <a:lnTo>
                    <a:pt x="199096" y="166829"/>
                  </a:lnTo>
                  <a:lnTo>
                    <a:pt x="233609" y="136991"/>
                  </a:lnTo>
                  <a:lnTo>
                    <a:pt x="270256" y="109709"/>
                  </a:lnTo>
                  <a:lnTo>
                    <a:pt x="308898" y="85120"/>
                  </a:lnTo>
                  <a:lnTo>
                    <a:pt x="349397" y="63363"/>
                  </a:lnTo>
                  <a:lnTo>
                    <a:pt x="391613" y="44576"/>
                  </a:lnTo>
                  <a:lnTo>
                    <a:pt x="435408" y="28896"/>
                  </a:lnTo>
                  <a:lnTo>
                    <a:pt x="480643" y="16460"/>
                  </a:lnTo>
                  <a:lnTo>
                    <a:pt x="527178" y="7407"/>
                  </a:lnTo>
                  <a:lnTo>
                    <a:pt x="574877" y="1874"/>
                  </a:lnTo>
                  <a:lnTo>
                    <a:pt x="623598" y="0"/>
                  </a:lnTo>
                  <a:lnTo>
                    <a:pt x="674053" y="1998"/>
                  </a:lnTo>
                  <a:lnTo>
                    <a:pt x="723359" y="7890"/>
                  </a:lnTo>
                  <a:lnTo>
                    <a:pt x="771370" y="17523"/>
                  </a:lnTo>
                  <a:lnTo>
                    <a:pt x="817942" y="30743"/>
                  </a:lnTo>
                  <a:lnTo>
                    <a:pt x="862929" y="47397"/>
                  </a:lnTo>
                  <a:lnTo>
                    <a:pt x="906187" y="67331"/>
                  </a:lnTo>
                  <a:lnTo>
                    <a:pt x="947570" y="90392"/>
                  </a:lnTo>
                  <a:lnTo>
                    <a:pt x="986933" y="116425"/>
                  </a:lnTo>
                  <a:lnTo>
                    <a:pt x="1024132" y="145278"/>
                  </a:lnTo>
                  <a:lnTo>
                    <a:pt x="1059021" y="176798"/>
                  </a:lnTo>
                  <a:lnTo>
                    <a:pt x="1091456" y="210829"/>
                  </a:lnTo>
                  <a:lnTo>
                    <a:pt x="1121290" y="247220"/>
                  </a:lnTo>
                  <a:lnTo>
                    <a:pt x="1148380" y="285816"/>
                  </a:lnTo>
                  <a:lnTo>
                    <a:pt x="1172581" y="326464"/>
                  </a:lnTo>
                  <a:lnTo>
                    <a:pt x="1193746" y="369010"/>
                  </a:lnTo>
                  <a:lnTo>
                    <a:pt x="1211732" y="413302"/>
                  </a:lnTo>
                  <a:lnTo>
                    <a:pt x="5081885" y="413302"/>
                  </a:lnTo>
                  <a:lnTo>
                    <a:pt x="5128776" y="419541"/>
                  </a:lnTo>
                  <a:lnTo>
                    <a:pt x="5170822" y="437138"/>
                  </a:lnTo>
                  <a:lnTo>
                    <a:pt x="5206383" y="464411"/>
                  </a:lnTo>
                  <a:lnTo>
                    <a:pt x="5233817" y="499680"/>
                  </a:lnTo>
                  <a:lnTo>
                    <a:pt x="5251481" y="541263"/>
                  </a:lnTo>
                  <a:lnTo>
                    <a:pt x="5257734" y="587479"/>
                  </a:lnTo>
                  <a:lnTo>
                    <a:pt x="5257734" y="1880525"/>
                  </a:lnTo>
                  <a:lnTo>
                    <a:pt x="5251481" y="1927363"/>
                  </a:lnTo>
                  <a:lnTo>
                    <a:pt x="5233817" y="1969363"/>
                  </a:lnTo>
                  <a:lnTo>
                    <a:pt x="5206383" y="2004885"/>
                  </a:lnTo>
                  <a:lnTo>
                    <a:pt x="5170822" y="2032288"/>
                  </a:lnTo>
                  <a:lnTo>
                    <a:pt x="5128776" y="2049932"/>
                  </a:lnTo>
                  <a:lnTo>
                    <a:pt x="5081885" y="2056178"/>
                  </a:lnTo>
                  <a:close/>
                </a:path>
              </a:pathLst>
            </a:custGeom>
            <a:solidFill>
              <a:srgbClr val="2D1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5280" y="2747813"/>
              <a:ext cx="4449445" cy="1249045"/>
            </a:xfrm>
            <a:custGeom>
              <a:avLst/>
              <a:gdLst/>
              <a:ahLst/>
              <a:cxnLst/>
              <a:rect l="l" t="t" r="r" b="b"/>
              <a:pathLst>
                <a:path w="4449445" h="1249045">
                  <a:moveTo>
                    <a:pt x="4344502" y="1248763"/>
                  </a:moveTo>
                  <a:lnTo>
                    <a:pt x="104918" y="1248763"/>
                  </a:lnTo>
                  <a:lnTo>
                    <a:pt x="64211" y="1240483"/>
                  </a:lnTo>
                  <a:lnTo>
                    <a:pt x="30847" y="1217950"/>
                  </a:lnTo>
                  <a:lnTo>
                    <a:pt x="8289" y="1184623"/>
                  </a:lnTo>
                  <a:lnTo>
                    <a:pt x="0" y="1143961"/>
                  </a:lnTo>
                  <a:lnTo>
                    <a:pt x="0" y="104801"/>
                  </a:lnTo>
                  <a:lnTo>
                    <a:pt x="8289" y="64140"/>
                  </a:lnTo>
                  <a:lnTo>
                    <a:pt x="30847" y="30813"/>
                  </a:lnTo>
                  <a:lnTo>
                    <a:pt x="64211" y="8279"/>
                  </a:lnTo>
                  <a:lnTo>
                    <a:pt x="104918" y="0"/>
                  </a:lnTo>
                  <a:lnTo>
                    <a:pt x="4344502" y="0"/>
                  </a:lnTo>
                  <a:lnTo>
                    <a:pt x="4385832" y="8279"/>
                  </a:lnTo>
                  <a:lnTo>
                    <a:pt x="4419127" y="30813"/>
                  </a:lnTo>
                  <a:lnTo>
                    <a:pt x="4441339" y="64140"/>
                  </a:lnTo>
                  <a:lnTo>
                    <a:pt x="4449420" y="104801"/>
                  </a:lnTo>
                  <a:lnTo>
                    <a:pt x="4449420" y="1143961"/>
                  </a:lnTo>
                  <a:lnTo>
                    <a:pt x="4441131" y="1184623"/>
                  </a:lnTo>
                  <a:lnTo>
                    <a:pt x="4418573" y="1217950"/>
                  </a:lnTo>
                  <a:lnTo>
                    <a:pt x="4385209" y="1240483"/>
                  </a:lnTo>
                  <a:lnTo>
                    <a:pt x="4344502" y="1248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5337" y="3909488"/>
              <a:ext cx="5257800" cy="2058035"/>
            </a:xfrm>
            <a:custGeom>
              <a:avLst/>
              <a:gdLst/>
              <a:ahLst/>
              <a:cxnLst/>
              <a:rect l="l" t="t" r="r" b="b"/>
              <a:pathLst>
                <a:path w="5257800" h="2058035">
                  <a:moveTo>
                    <a:pt x="4669601" y="2057654"/>
                  </a:moveTo>
                  <a:lnTo>
                    <a:pt x="175848" y="2057654"/>
                  </a:lnTo>
                  <a:lnTo>
                    <a:pt x="128958" y="2051408"/>
                  </a:lnTo>
                  <a:lnTo>
                    <a:pt x="86911" y="2033764"/>
                  </a:lnTo>
                  <a:lnTo>
                    <a:pt x="51350" y="2006361"/>
                  </a:lnTo>
                  <a:lnTo>
                    <a:pt x="23917" y="1970839"/>
                  </a:lnTo>
                  <a:lnTo>
                    <a:pt x="6252" y="1928839"/>
                  </a:lnTo>
                  <a:lnTo>
                    <a:pt x="0" y="1882001"/>
                  </a:lnTo>
                  <a:lnTo>
                    <a:pt x="0" y="588955"/>
                  </a:lnTo>
                  <a:lnTo>
                    <a:pt x="6252" y="542117"/>
                  </a:lnTo>
                  <a:lnTo>
                    <a:pt x="23917" y="500117"/>
                  </a:lnTo>
                  <a:lnTo>
                    <a:pt x="51350" y="464595"/>
                  </a:lnTo>
                  <a:lnTo>
                    <a:pt x="86911" y="437192"/>
                  </a:lnTo>
                  <a:lnTo>
                    <a:pt x="128958" y="419548"/>
                  </a:lnTo>
                  <a:lnTo>
                    <a:pt x="175848" y="413302"/>
                  </a:lnTo>
                  <a:lnTo>
                    <a:pt x="4046002" y="413302"/>
                  </a:lnTo>
                  <a:lnTo>
                    <a:pt x="4063744" y="369010"/>
                  </a:lnTo>
                  <a:lnTo>
                    <a:pt x="4084726" y="326464"/>
                  </a:lnTo>
                  <a:lnTo>
                    <a:pt x="4108795" y="285816"/>
                  </a:lnTo>
                  <a:lnTo>
                    <a:pt x="4135797" y="247220"/>
                  </a:lnTo>
                  <a:lnTo>
                    <a:pt x="4165578" y="210829"/>
                  </a:lnTo>
                  <a:lnTo>
                    <a:pt x="4197985" y="176797"/>
                  </a:lnTo>
                  <a:lnTo>
                    <a:pt x="4232864" y="145278"/>
                  </a:lnTo>
                  <a:lnTo>
                    <a:pt x="4270062" y="116425"/>
                  </a:lnTo>
                  <a:lnTo>
                    <a:pt x="4309424" y="90392"/>
                  </a:lnTo>
                  <a:lnTo>
                    <a:pt x="4350797" y="67331"/>
                  </a:lnTo>
                  <a:lnTo>
                    <a:pt x="4394027" y="47397"/>
                  </a:lnTo>
                  <a:lnTo>
                    <a:pt x="4438961" y="30743"/>
                  </a:lnTo>
                  <a:lnTo>
                    <a:pt x="4485445" y="17523"/>
                  </a:lnTo>
                  <a:lnTo>
                    <a:pt x="4533325" y="7890"/>
                  </a:lnTo>
                  <a:lnTo>
                    <a:pt x="4582447" y="1998"/>
                  </a:lnTo>
                  <a:lnTo>
                    <a:pt x="4632658" y="0"/>
                  </a:lnTo>
                  <a:lnTo>
                    <a:pt x="4681581" y="1884"/>
                  </a:lnTo>
                  <a:lnTo>
                    <a:pt x="4729461" y="7443"/>
                  </a:lnTo>
                  <a:lnTo>
                    <a:pt x="4776161" y="16538"/>
                  </a:lnTo>
                  <a:lnTo>
                    <a:pt x="4821542" y="29026"/>
                  </a:lnTo>
                  <a:lnTo>
                    <a:pt x="4865468" y="44767"/>
                  </a:lnTo>
                  <a:lnTo>
                    <a:pt x="4907799" y="63622"/>
                  </a:lnTo>
                  <a:lnTo>
                    <a:pt x="4948398" y="85448"/>
                  </a:lnTo>
                  <a:lnTo>
                    <a:pt x="4987128" y="110106"/>
                  </a:lnTo>
                  <a:lnTo>
                    <a:pt x="5023849" y="137456"/>
                  </a:lnTo>
                  <a:lnTo>
                    <a:pt x="5058426" y="167355"/>
                  </a:lnTo>
                  <a:lnTo>
                    <a:pt x="5090719" y="199665"/>
                  </a:lnTo>
                  <a:lnTo>
                    <a:pt x="5120591" y="234244"/>
                  </a:lnTo>
                  <a:lnTo>
                    <a:pt x="5147903" y="270952"/>
                  </a:lnTo>
                  <a:lnTo>
                    <a:pt x="5172519" y="309648"/>
                  </a:lnTo>
                  <a:lnTo>
                    <a:pt x="5194300" y="350192"/>
                  </a:lnTo>
                  <a:lnTo>
                    <a:pt x="5213108" y="392443"/>
                  </a:lnTo>
                  <a:lnTo>
                    <a:pt x="5228806" y="436260"/>
                  </a:lnTo>
                  <a:lnTo>
                    <a:pt x="5241255" y="481503"/>
                  </a:lnTo>
                  <a:lnTo>
                    <a:pt x="5250319" y="528031"/>
                  </a:lnTo>
                  <a:lnTo>
                    <a:pt x="5255857" y="575704"/>
                  </a:lnTo>
                  <a:lnTo>
                    <a:pt x="5257734" y="624381"/>
                  </a:lnTo>
                  <a:lnTo>
                    <a:pt x="5255751" y="674537"/>
                  </a:lnTo>
                  <a:lnTo>
                    <a:pt x="5249898" y="723607"/>
                  </a:lnTo>
                  <a:lnTo>
                    <a:pt x="5240328" y="771441"/>
                  </a:lnTo>
                  <a:lnTo>
                    <a:pt x="5227187" y="817886"/>
                  </a:lnTo>
                  <a:lnTo>
                    <a:pt x="5210627" y="862792"/>
                  </a:lnTo>
                  <a:lnTo>
                    <a:pt x="5190795" y="906007"/>
                  </a:lnTo>
                  <a:lnTo>
                    <a:pt x="5167843" y="947380"/>
                  </a:lnTo>
                  <a:lnTo>
                    <a:pt x="5141918" y="986759"/>
                  </a:lnTo>
                  <a:lnTo>
                    <a:pt x="5113171" y="1023993"/>
                  </a:lnTo>
                  <a:lnTo>
                    <a:pt x="5081750" y="1058931"/>
                  </a:lnTo>
                  <a:lnTo>
                    <a:pt x="5047805" y="1091421"/>
                  </a:lnTo>
                  <a:lnTo>
                    <a:pt x="5011486" y="1121313"/>
                  </a:lnTo>
                  <a:lnTo>
                    <a:pt x="4972941" y="1148454"/>
                  </a:lnTo>
                  <a:lnTo>
                    <a:pt x="4932321" y="1172693"/>
                  </a:lnTo>
                  <a:lnTo>
                    <a:pt x="4889774" y="1193879"/>
                  </a:lnTo>
                  <a:lnTo>
                    <a:pt x="4845450" y="1211861"/>
                  </a:lnTo>
                  <a:lnTo>
                    <a:pt x="4845450" y="1882001"/>
                  </a:lnTo>
                  <a:lnTo>
                    <a:pt x="4839197" y="1928839"/>
                  </a:lnTo>
                  <a:lnTo>
                    <a:pt x="4821533" y="1970839"/>
                  </a:lnTo>
                  <a:lnTo>
                    <a:pt x="4794099" y="2006361"/>
                  </a:lnTo>
                  <a:lnTo>
                    <a:pt x="4758538" y="2033764"/>
                  </a:lnTo>
                  <a:lnTo>
                    <a:pt x="4716492" y="2051408"/>
                  </a:lnTo>
                  <a:lnTo>
                    <a:pt x="4669601" y="2057654"/>
                  </a:lnTo>
                  <a:close/>
                </a:path>
              </a:pathLst>
            </a:custGeom>
            <a:solidFill>
              <a:srgbClr val="FAC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3351" y="4520585"/>
              <a:ext cx="4449445" cy="1249045"/>
            </a:xfrm>
            <a:custGeom>
              <a:avLst/>
              <a:gdLst/>
              <a:ahLst/>
              <a:cxnLst/>
              <a:rect l="l" t="t" r="r" b="b"/>
              <a:pathLst>
                <a:path w="4449445" h="1249045">
                  <a:moveTo>
                    <a:pt x="4344502" y="1248763"/>
                  </a:moveTo>
                  <a:lnTo>
                    <a:pt x="104918" y="1248763"/>
                  </a:lnTo>
                  <a:lnTo>
                    <a:pt x="64211" y="1240483"/>
                  </a:lnTo>
                  <a:lnTo>
                    <a:pt x="30847" y="1217950"/>
                  </a:lnTo>
                  <a:lnTo>
                    <a:pt x="8289" y="1184623"/>
                  </a:lnTo>
                  <a:lnTo>
                    <a:pt x="0" y="1143961"/>
                  </a:lnTo>
                  <a:lnTo>
                    <a:pt x="0" y="104801"/>
                  </a:lnTo>
                  <a:lnTo>
                    <a:pt x="8289" y="64140"/>
                  </a:lnTo>
                  <a:lnTo>
                    <a:pt x="30847" y="30813"/>
                  </a:lnTo>
                  <a:lnTo>
                    <a:pt x="64211" y="8279"/>
                  </a:lnTo>
                  <a:lnTo>
                    <a:pt x="104918" y="0"/>
                  </a:lnTo>
                  <a:lnTo>
                    <a:pt x="4344502" y="0"/>
                  </a:lnTo>
                  <a:lnTo>
                    <a:pt x="4385209" y="8279"/>
                  </a:lnTo>
                  <a:lnTo>
                    <a:pt x="4418573" y="30813"/>
                  </a:lnTo>
                  <a:lnTo>
                    <a:pt x="4441131" y="64140"/>
                  </a:lnTo>
                  <a:lnTo>
                    <a:pt x="4449421" y="104801"/>
                  </a:lnTo>
                  <a:lnTo>
                    <a:pt x="4449421" y="1143961"/>
                  </a:lnTo>
                  <a:lnTo>
                    <a:pt x="4441131" y="1184623"/>
                  </a:lnTo>
                  <a:lnTo>
                    <a:pt x="4418573" y="1217950"/>
                  </a:lnTo>
                  <a:lnTo>
                    <a:pt x="4385209" y="1240483"/>
                  </a:lnTo>
                  <a:lnTo>
                    <a:pt x="4344502" y="1248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4981" y="5691116"/>
              <a:ext cx="5257800" cy="2054860"/>
            </a:xfrm>
            <a:custGeom>
              <a:avLst/>
              <a:gdLst/>
              <a:ahLst/>
              <a:cxnLst/>
              <a:rect l="l" t="t" r="r" b="b"/>
              <a:pathLst>
                <a:path w="5257800" h="2054859">
                  <a:moveTo>
                    <a:pt x="5081885" y="2054702"/>
                  </a:moveTo>
                  <a:lnTo>
                    <a:pt x="588133" y="2054702"/>
                  </a:lnTo>
                  <a:lnTo>
                    <a:pt x="541243" y="2048456"/>
                  </a:lnTo>
                  <a:lnTo>
                    <a:pt x="499196" y="2030812"/>
                  </a:lnTo>
                  <a:lnTo>
                    <a:pt x="463635" y="2003409"/>
                  </a:lnTo>
                  <a:lnTo>
                    <a:pt x="436201" y="1967887"/>
                  </a:lnTo>
                  <a:lnTo>
                    <a:pt x="418537" y="1925887"/>
                  </a:lnTo>
                  <a:lnTo>
                    <a:pt x="412284" y="1879049"/>
                  </a:lnTo>
                  <a:lnTo>
                    <a:pt x="412284" y="1208909"/>
                  </a:lnTo>
                  <a:lnTo>
                    <a:pt x="368203" y="1191187"/>
                  </a:lnTo>
                  <a:lnTo>
                    <a:pt x="325837" y="1170228"/>
                  </a:lnTo>
                  <a:lnTo>
                    <a:pt x="285341" y="1146186"/>
                  </a:lnTo>
                  <a:lnTo>
                    <a:pt x="246871" y="1119214"/>
                  </a:lnTo>
                  <a:lnTo>
                    <a:pt x="210584" y="1089466"/>
                  </a:lnTo>
                  <a:lnTo>
                    <a:pt x="176633" y="1057095"/>
                  </a:lnTo>
                  <a:lnTo>
                    <a:pt x="145177" y="1022254"/>
                  </a:lnTo>
                  <a:lnTo>
                    <a:pt x="116370" y="985098"/>
                  </a:lnTo>
                  <a:lnTo>
                    <a:pt x="90369" y="945780"/>
                  </a:lnTo>
                  <a:lnTo>
                    <a:pt x="67328" y="904453"/>
                  </a:lnTo>
                  <a:lnTo>
                    <a:pt x="47405" y="861271"/>
                  </a:lnTo>
                  <a:lnTo>
                    <a:pt x="30755" y="816387"/>
                  </a:lnTo>
                  <a:lnTo>
                    <a:pt x="17533" y="769955"/>
                  </a:lnTo>
                  <a:lnTo>
                    <a:pt x="7896" y="722128"/>
                  </a:lnTo>
                  <a:lnTo>
                    <a:pt x="2000" y="673060"/>
                  </a:lnTo>
                  <a:lnTo>
                    <a:pt x="0" y="622905"/>
                  </a:lnTo>
                  <a:lnTo>
                    <a:pt x="1876" y="574238"/>
                  </a:lnTo>
                  <a:lnTo>
                    <a:pt x="7414" y="526592"/>
                  </a:lnTo>
                  <a:lnTo>
                    <a:pt x="16474" y="480108"/>
                  </a:lnTo>
                  <a:lnTo>
                    <a:pt x="28918" y="434924"/>
                  </a:lnTo>
                  <a:lnTo>
                    <a:pt x="44606" y="391178"/>
                  </a:lnTo>
                  <a:lnTo>
                    <a:pt x="63399" y="349008"/>
                  </a:lnTo>
                  <a:lnTo>
                    <a:pt x="85160" y="308555"/>
                  </a:lnTo>
                  <a:lnTo>
                    <a:pt x="109749" y="269956"/>
                  </a:lnTo>
                  <a:lnTo>
                    <a:pt x="137027" y="233349"/>
                  </a:lnTo>
                  <a:lnTo>
                    <a:pt x="166856" y="198875"/>
                  </a:lnTo>
                  <a:lnTo>
                    <a:pt x="199096" y="166670"/>
                  </a:lnTo>
                  <a:lnTo>
                    <a:pt x="233609" y="136875"/>
                  </a:lnTo>
                  <a:lnTo>
                    <a:pt x="270256" y="109627"/>
                  </a:lnTo>
                  <a:lnTo>
                    <a:pt x="308898" y="85065"/>
                  </a:lnTo>
                  <a:lnTo>
                    <a:pt x="349397" y="63329"/>
                  </a:lnTo>
                  <a:lnTo>
                    <a:pt x="391613" y="44556"/>
                  </a:lnTo>
                  <a:lnTo>
                    <a:pt x="435408" y="28885"/>
                  </a:lnTo>
                  <a:lnTo>
                    <a:pt x="480643" y="16456"/>
                  </a:lnTo>
                  <a:lnTo>
                    <a:pt x="527178" y="7406"/>
                  </a:lnTo>
                  <a:lnTo>
                    <a:pt x="574877" y="1874"/>
                  </a:lnTo>
                  <a:lnTo>
                    <a:pt x="623598" y="0"/>
                  </a:lnTo>
                  <a:lnTo>
                    <a:pt x="673810" y="1981"/>
                  </a:lnTo>
                  <a:lnTo>
                    <a:pt x="722935" y="7827"/>
                  </a:lnTo>
                  <a:lnTo>
                    <a:pt x="770821" y="17387"/>
                  </a:lnTo>
                  <a:lnTo>
                    <a:pt x="817318" y="30513"/>
                  </a:lnTo>
                  <a:lnTo>
                    <a:pt x="862274" y="47055"/>
                  </a:lnTo>
                  <a:lnTo>
                    <a:pt x="905537" y="66864"/>
                  </a:lnTo>
                  <a:lnTo>
                    <a:pt x="946956" y="89791"/>
                  </a:lnTo>
                  <a:lnTo>
                    <a:pt x="986379" y="115687"/>
                  </a:lnTo>
                  <a:lnTo>
                    <a:pt x="1023655" y="144403"/>
                  </a:lnTo>
                  <a:lnTo>
                    <a:pt x="1058631" y="175789"/>
                  </a:lnTo>
                  <a:lnTo>
                    <a:pt x="1091158" y="209695"/>
                  </a:lnTo>
                  <a:lnTo>
                    <a:pt x="1121083" y="245974"/>
                  </a:lnTo>
                  <a:lnTo>
                    <a:pt x="1148254" y="284476"/>
                  </a:lnTo>
                  <a:lnTo>
                    <a:pt x="1172520" y="325051"/>
                  </a:lnTo>
                  <a:lnTo>
                    <a:pt x="1193730" y="367551"/>
                  </a:lnTo>
                  <a:lnTo>
                    <a:pt x="1211732" y="411826"/>
                  </a:lnTo>
                  <a:lnTo>
                    <a:pt x="5081885" y="411826"/>
                  </a:lnTo>
                  <a:lnTo>
                    <a:pt x="5128776" y="418072"/>
                  </a:lnTo>
                  <a:lnTo>
                    <a:pt x="5170822" y="435716"/>
                  </a:lnTo>
                  <a:lnTo>
                    <a:pt x="5206383" y="463120"/>
                  </a:lnTo>
                  <a:lnTo>
                    <a:pt x="5233817" y="498641"/>
                  </a:lnTo>
                  <a:lnTo>
                    <a:pt x="5251481" y="540641"/>
                  </a:lnTo>
                  <a:lnTo>
                    <a:pt x="5257734" y="587479"/>
                  </a:lnTo>
                  <a:lnTo>
                    <a:pt x="5257734" y="1879049"/>
                  </a:lnTo>
                  <a:lnTo>
                    <a:pt x="5251481" y="1925887"/>
                  </a:lnTo>
                  <a:lnTo>
                    <a:pt x="5233817" y="1967887"/>
                  </a:lnTo>
                  <a:lnTo>
                    <a:pt x="5206383" y="2003409"/>
                  </a:lnTo>
                  <a:lnTo>
                    <a:pt x="5170822" y="2030812"/>
                  </a:lnTo>
                  <a:lnTo>
                    <a:pt x="5128776" y="2048456"/>
                  </a:lnTo>
                  <a:lnTo>
                    <a:pt x="5081885" y="2054702"/>
                  </a:lnTo>
                  <a:close/>
                </a:path>
              </a:pathLst>
            </a:custGeom>
            <a:solidFill>
              <a:srgbClr val="2D1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45280" y="6299261"/>
              <a:ext cx="4449445" cy="1249045"/>
            </a:xfrm>
            <a:custGeom>
              <a:avLst/>
              <a:gdLst/>
              <a:ahLst/>
              <a:cxnLst/>
              <a:rect l="l" t="t" r="r" b="b"/>
              <a:pathLst>
                <a:path w="4449445" h="1249045">
                  <a:moveTo>
                    <a:pt x="4344502" y="1248763"/>
                  </a:moveTo>
                  <a:lnTo>
                    <a:pt x="104918" y="1248763"/>
                  </a:lnTo>
                  <a:lnTo>
                    <a:pt x="64211" y="1240483"/>
                  </a:lnTo>
                  <a:lnTo>
                    <a:pt x="30847" y="1217950"/>
                  </a:lnTo>
                  <a:lnTo>
                    <a:pt x="8289" y="1184623"/>
                  </a:lnTo>
                  <a:lnTo>
                    <a:pt x="0" y="1143961"/>
                  </a:lnTo>
                  <a:lnTo>
                    <a:pt x="0" y="104801"/>
                  </a:lnTo>
                  <a:lnTo>
                    <a:pt x="8289" y="64140"/>
                  </a:lnTo>
                  <a:lnTo>
                    <a:pt x="30847" y="30813"/>
                  </a:lnTo>
                  <a:lnTo>
                    <a:pt x="64211" y="8279"/>
                  </a:lnTo>
                  <a:lnTo>
                    <a:pt x="104918" y="0"/>
                  </a:lnTo>
                  <a:lnTo>
                    <a:pt x="4344502" y="0"/>
                  </a:lnTo>
                  <a:lnTo>
                    <a:pt x="4385832" y="8279"/>
                  </a:lnTo>
                  <a:lnTo>
                    <a:pt x="4419127" y="30813"/>
                  </a:lnTo>
                  <a:lnTo>
                    <a:pt x="4441339" y="64140"/>
                  </a:lnTo>
                  <a:lnTo>
                    <a:pt x="4449420" y="104801"/>
                  </a:lnTo>
                  <a:lnTo>
                    <a:pt x="4449420" y="1143961"/>
                  </a:lnTo>
                  <a:lnTo>
                    <a:pt x="4441131" y="1184623"/>
                  </a:lnTo>
                  <a:lnTo>
                    <a:pt x="4418573" y="1217950"/>
                  </a:lnTo>
                  <a:lnTo>
                    <a:pt x="4385209" y="1240483"/>
                  </a:lnTo>
                  <a:lnTo>
                    <a:pt x="4344502" y="1248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05337" y="7463887"/>
              <a:ext cx="5257800" cy="2056764"/>
            </a:xfrm>
            <a:custGeom>
              <a:avLst/>
              <a:gdLst/>
              <a:ahLst/>
              <a:cxnLst/>
              <a:rect l="l" t="t" r="r" b="b"/>
              <a:pathLst>
                <a:path w="5257800" h="2056765">
                  <a:moveTo>
                    <a:pt x="4669601" y="2056178"/>
                  </a:moveTo>
                  <a:lnTo>
                    <a:pt x="175848" y="2056178"/>
                  </a:lnTo>
                  <a:lnTo>
                    <a:pt x="128958" y="2049932"/>
                  </a:lnTo>
                  <a:lnTo>
                    <a:pt x="86911" y="2032288"/>
                  </a:lnTo>
                  <a:lnTo>
                    <a:pt x="51350" y="2004885"/>
                  </a:lnTo>
                  <a:lnTo>
                    <a:pt x="23917" y="1969363"/>
                  </a:lnTo>
                  <a:lnTo>
                    <a:pt x="6252" y="1927363"/>
                  </a:lnTo>
                  <a:lnTo>
                    <a:pt x="0" y="1880525"/>
                  </a:lnTo>
                  <a:lnTo>
                    <a:pt x="0" y="587479"/>
                  </a:lnTo>
                  <a:lnTo>
                    <a:pt x="6252" y="540641"/>
                  </a:lnTo>
                  <a:lnTo>
                    <a:pt x="23917" y="498641"/>
                  </a:lnTo>
                  <a:lnTo>
                    <a:pt x="51350" y="463119"/>
                  </a:lnTo>
                  <a:lnTo>
                    <a:pt x="86911" y="435716"/>
                  </a:lnTo>
                  <a:lnTo>
                    <a:pt x="128958" y="418072"/>
                  </a:lnTo>
                  <a:lnTo>
                    <a:pt x="175848" y="411826"/>
                  </a:lnTo>
                  <a:lnTo>
                    <a:pt x="4046002" y="411826"/>
                  </a:lnTo>
                  <a:lnTo>
                    <a:pt x="4063988" y="367551"/>
                  </a:lnTo>
                  <a:lnTo>
                    <a:pt x="4085150" y="325051"/>
                  </a:lnTo>
                  <a:lnTo>
                    <a:pt x="4109344" y="284476"/>
                  </a:lnTo>
                  <a:lnTo>
                    <a:pt x="4136420" y="245974"/>
                  </a:lnTo>
                  <a:lnTo>
                    <a:pt x="4166233" y="209695"/>
                  </a:lnTo>
                  <a:lnTo>
                    <a:pt x="4198635" y="175788"/>
                  </a:lnTo>
                  <a:lnTo>
                    <a:pt x="4233478" y="144403"/>
                  </a:lnTo>
                  <a:lnTo>
                    <a:pt x="4270616" y="115687"/>
                  </a:lnTo>
                  <a:lnTo>
                    <a:pt x="4309901" y="89791"/>
                  </a:lnTo>
                  <a:lnTo>
                    <a:pt x="4351187" y="66864"/>
                  </a:lnTo>
                  <a:lnTo>
                    <a:pt x="4394325" y="47055"/>
                  </a:lnTo>
                  <a:lnTo>
                    <a:pt x="4439169" y="30513"/>
                  </a:lnTo>
                  <a:lnTo>
                    <a:pt x="4485571" y="17387"/>
                  </a:lnTo>
                  <a:lnTo>
                    <a:pt x="4533385" y="7827"/>
                  </a:lnTo>
                  <a:lnTo>
                    <a:pt x="4582463" y="1981"/>
                  </a:lnTo>
                  <a:lnTo>
                    <a:pt x="4632658" y="0"/>
                  </a:lnTo>
                  <a:lnTo>
                    <a:pt x="4681581" y="1683"/>
                  </a:lnTo>
                  <a:lnTo>
                    <a:pt x="4729461" y="7061"/>
                  </a:lnTo>
                  <a:lnTo>
                    <a:pt x="4776161" y="15991"/>
                  </a:lnTo>
                  <a:lnTo>
                    <a:pt x="4821542" y="28333"/>
                  </a:lnTo>
                  <a:lnTo>
                    <a:pt x="4865468" y="43944"/>
                  </a:lnTo>
                  <a:lnTo>
                    <a:pt x="4907799" y="62684"/>
                  </a:lnTo>
                  <a:lnTo>
                    <a:pt x="4948398" y="84410"/>
                  </a:lnTo>
                  <a:lnTo>
                    <a:pt x="4987128" y="108981"/>
                  </a:lnTo>
                  <a:lnTo>
                    <a:pt x="5023849" y="136255"/>
                  </a:lnTo>
                  <a:lnTo>
                    <a:pt x="5058426" y="166092"/>
                  </a:lnTo>
                  <a:lnTo>
                    <a:pt x="5090719" y="198349"/>
                  </a:lnTo>
                  <a:lnTo>
                    <a:pt x="5120591" y="232885"/>
                  </a:lnTo>
                  <a:lnTo>
                    <a:pt x="5147903" y="269558"/>
                  </a:lnTo>
                  <a:lnTo>
                    <a:pt x="5172519" y="308227"/>
                  </a:lnTo>
                  <a:lnTo>
                    <a:pt x="5194300" y="348750"/>
                  </a:lnTo>
                  <a:lnTo>
                    <a:pt x="5213108" y="390987"/>
                  </a:lnTo>
                  <a:lnTo>
                    <a:pt x="5228806" y="434794"/>
                  </a:lnTo>
                  <a:lnTo>
                    <a:pt x="5241255" y="480031"/>
                  </a:lnTo>
                  <a:lnTo>
                    <a:pt x="5250319" y="526556"/>
                  </a:lnTo>
                  <a:lnTo>
                    <a:pt x="5255857" y="574228"/>
                  </a:lnTo>
                  <a:lnTo>
                    <a:pt x="5257734" y="622905"/>
                  </a:lnTo>
                  <a:lnTo>
                    <a:pt x="5255751" y="673061"/>
                  </a:lnTo>
                  <a:lnTo>
                    <a:pt x="5249898" y="722131"/>
                  </a:lnTo>
                  <a:lnTo>
                    <a:pt x="5240328" y="769965"/>
                  </a:lnTo>
                  <a:lnTo>
                    <a:pt x="5227187" y="816410"/>
                  </a:lnTo>
                  <a:lnTo>
                    <a:pt x="5210627" y="861316"/>
                  </a:lnTo>
                  <a:lnTo>
                    <a:pt x="5190795" y="904531"/>
                  </a:lnTo>
                  <a:lnTo>
                    <a:pt x="5167843" y="945904"/>
                  </a:lnTo>
                  <a:lnTo>
                    <a:pt x="5141918" y="985283"/>
                  </a:lnTo>
                  <a:lnTo>
                    <a:pt x="5113171" y="1022517"/>
                  </a:lnTo>
                  <a:lnTo>
                    <a:pt x="5081750" y="1057455"/>
                  </a:lnTo>
                  <a:lnTo>
                    <a:pt x="5047805" y="1089945"/>
                  </a:lnTo>
                  <a:lnTo>
                    <a:pt x="5011486" y="1119837"/>
                  </a:lnTo>
                  <a:lnTo>
                    <a:pt x="4972941" y="1146978"/>
                  </a:lnTo>
                  <a:lnTo>
                    <a:pt x="4932321" y="1171217"/>
                  </a:lnTo>
                  <a:lnTo>
                    <a:pt x="4889774" y="1192403"/>
                  </a:lnTo>
                  <a:lnTo>
                    <a:pt x="4845450" y="1210385"/>
                  </a:lnTo>
                  <a:lnTo>
                    <a:pt x="4845450" y="1880525"/>
                  </a:lnTo>
                  <a:lnTo>
                    <a:pt x="4839197" y="1927363"/>
                  </a:lnTo>
                  <a:lnTo>
                    <a:pt x="4821533" y="1969363"/>
                  </a:lnTo>
                  <a:lnTo>
                    <a:pt x="4794099" y="2004885"/>
                  </a:lnTo>
                  <a:lnTo>
                    <a:pt x="4758538" y="2032288"/>
                  </a:lnTo>
                  <a:lnTo>
                    <a:pt x="4716492" y="2049932"/>
                  </a:lnTo>
                  <a:lnTo>
                    <a:pt x="4669601" y="2056178"/>
                  </a:lnTo>
                  <a:close/>
                </a:path>
              </a:pathLst>
            </a:custGeom>
            <a:solidFill>
              <a:srgbClr val="FAC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3351" y="8072032"/>
              <a:ext cx="4449445" cy="1249045"/>
            </a:xfrm>
            <a:custGeom>
              <a:avLst/>
              <a:gdLst/>
              <a:ahLst/>
              <a:cxnLst/>
              <a:rect l="l" t="t" r="r" b="b"/>
              <a:pathLst>
                <a:path w="4449445" h="1249045">
                  <a:moveTo>
                    <a:pt x="4344502" y="1248763"/>
                  </a:moveTo>
                  <a:lnTo>
                    <a:pt x="104918" y="1248763"/>
                  </a:lnTo>
                  <a:lnTo>
                    <a:pt x="64211" y="1240483"/>
                  </a:lnTo>
                  <a:lnTo>
                    <a:pt x="30847" y="1217950"/>
                  </a:lnTo>
                  <a:lnTo>
                    <a:pt x="8289" y="1184623"/>
                  </a:lnTo>
                  <a:lnTo>
                    <a:pt x="0" y="1143961"/>
                  </a:lnTo>
                  <a:lnTo>
                    <a:pt x="0" y="104801"/>
                  </a:lnTo>
                  <a:lnTo>
                    <a:pt x="8289" y="64140"/>
                  </a:lnTo>
                  <a:lnTo>
                    <a:pt x="30847" y="30813"/>
                  </a:lnTo>
                  <a:lnTo>
                    <a:pt x="64211" y="8279"/>
                  </a:lnTo>
                  <a:lnTo>
                    <a:pt x="104918" y="0"/>
                  </a:lnTo>
                  <a:lnTo>
                    <a:pt x="4344502" y="0"/>
                  </a:lnTo>
                  <a:lnTo>
                    <a:pt x="4385209" y="8279"/>
                  </a:lnTo>
                  <a:lnTo>
                    <a:pt x="4418573" y="30813"/>
                  </a:lnTo>
                  <a:lnTo>
                    <a:pt x="4441131" y="64140"/>
                  </a:lnTo>
                  <a:lnTo>
                    <a:pt x="4449421" y="104801"/>
                  </a:lnTo>
                  <a:lnTo>
                    <a:pt x="4449421" y="1143961"/>
                  </a:lnTo>
                  <a:lnTo>
                    <a:pt x="4441131" y="1184623"/>
                  </a:lnTo>
                  <a:lnTo>
                    <a:pt x="4418573" y="1217950"/>
                  </a:lnTo>
                  <a:lnTo>
                    <a:pt x="4385209" y="1240483"/>
                  </a:lnTo>
                  <a:lnTo>
                    <a:pt x="4344502" y="1248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6621689"/>
            <a:ext cx="9906000" cy="236643"/>
            <a:chOff x="0" y="9932533"/>
            <a:chExt cx="18288000" cy="354965"/>
          </a:xfrm>
        </p:grpSpPr>
        <p:sp>
          <p:nvSpPr>
            <p:cNvPr id="12" name="object 12"/>
            <p:cNvSpPr/>
            <p:nvPr/>
          </p:nvSpPr>
          <p:spPr>
            <a:xfrm>
              <a:off x="0" y="9932533"/>
              <a:ext cx="18288000" cy="354965"/>
            </a:xfrm>
            <a:custGeom>
              <a:avLst/>
              <a:gdLst/>
              <a:ahLst/>
              <a:cxnLst/>
              <a:rect l="l" t="t" r="r" b="b"/>
              <a:pathLst>
                <a:path w="18288000" h="354965">
                  <a:moveTo>
                    <a:pt x="18287999" y="354466"/>
                  </a:moveTo>
                  <a:lnTo>
                    <a:pt x="0" y="354466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354466"/>
                  </a:lnTo>
                  <a:close/>
                </a:path>
              </a:pathLst>
            </a:custGeom>
            <a:solidFill>
              <a:srgbClr val="FAC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7644" y="9932533"/>
              <a:ext cx="14912975" cy="354965"/>
            </a:xfrm>
            <a:custGeom>
              <a:avLst/>
              <a:gdLst/>
              <a:ahLst/>
              <a:cxnLst/>
              <a:rect l="l" t="t" r="r" b="b"/>
              <a:pathLst>
                <a:path w="14912975" h="354965">
                  <a:moveTo>
                    <a:pt x="14912710" y="354466"/>
                  </a:moveTo>
                  <a:lnTo>
                    <a:pt x="0" y="354466"/>
                  </a:lnTo>
                  <a:lnTo>
                    <a:pt x="172776" y="0"/>
                  </a:lnTo>
                  <a:lnTo>
                    <a:pt x="14739933" y="0"/>
                  </a:lnTo>
                  <a:lnTo>
                    <a:pt x="14912710" y="354466"/>
                  </a:lnTo>
                  <a:close/>
                </a:path>
              </a:pathLst>
            </a:custGeom>
            <a:solidFill>
              <a:srgbClr val="2D1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8501" y="2125729"/>
            <a:ext cx="4395787" cy="422274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08538" y="129898"/>
            <a:ext cx="4248917" cy="877147"/>
          </a:xfrm>
          <a:custGeom>
            <a:avLst/>
            <a:gdLst/>
            <a:ahLst/>
            <a:cxnLst/>
            <a:rect l="l" t="t" r="r" b="b"/>
            <a:pathLst>
              <a:path w="7844155" h="1315720">
                <a:moveTo>
                  <a:pt x="7653286" y="1315526"/>
                </a:moveTo>
                <a:lnTo>
                  <a:pt x="190499" y="1315526"/>
                </a:lnTo>
                <a:lnTo>
                  <a:pt x="153161" y="1311832"/>
                </a:lnTo>
                <a:lnTo>
                  <a:pt x="84809" y="1283520"/>
                </a:lnTo>
                <a:lnTo>
                  <a:pt x="32005" y="1230715"/>
                </a:lnTo>
                <a:lnTo>
                  <a:pt x="3693" y="1162364"/>
                </a:lnTo>
                <a:lnTo>
                  <a:pt x="0" y="1125031"/>
                </a:lnTo>
                <a:lnTo>
                  <a:pt x="0" y="190494"/>
                </a:lnTo>
                <a:lnTo>
                  <a:pt x="14500" y="117598"/>
                </a:lnTo>
                <a:lnTo>
                  <a:pt x="55795" y="55795"/>
                </a:lnTo>
                <a:lnTo>
                  <a:pt x="117598" y="14500"/>
                </a:lnTo>
                <a:lnTo>
                  <a:pt x="190497" y="0"/>
                </a:lnTo>
                <a:lnTo>
                  <a:pt x="7653288" y="0"/>
                </a:lnTo>
                <a:lnTo>
                  <a:pt x="7726187" y="14500"/>
                </a:lnTo>
                <a:lnTo>
                  <a:pt x="7787990" y="55795"/>
                </a:lnTo>
                <a:lnTo>
                  <a:pt x="7829285" y="117598"/>
                </a:lnTo>
                <a:lnTo>
                  <a:pt x="7843786" y="190494"/>
                </a:lnTo>
                <a:lnTo>
                  <a:pt x="7843786" y="1125031"/>
                </a:lnTo>
                <a:lnTo>
                  <a:pt x="7829285" y="1197927"/>
                </a:lnTo>
                <a:lnTo>
                  <a:pt x="7787990" y="1259730"/>
                </a:lnTo>
                <a:lnTo>
                  <a:pt x="7726187" y="1301025"/>
                </a:lnTo>
                <a:lnTo>
                  <a:pt x="7653286" y="1315526"/>
                </a:lnTo>
                <a:close/>
              </a:path>
            </a:pathLst>
          </a:custGeom>
          <a:solidFill>
            <a:srgbClr val="FAC4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5693" y="1809443"/>
            <a:ext cx="2047928" cy="898362"/>
          </a:xfrm>
          <a:prstGeom prst="rect">
            <a:avLst/>
          </a:prstGeom>
        </p:spPr>
        <p:txBody>
          <a:bodyPr vert="horz" wrap="square" lIns="0" tIns="26074" rIns="0" bIns="0" rtlCol="0">
            <a:spAutoFit/>
          </a:bodyPr>
          <a:lstStyle/>
          <a:p>
            <a:pPr marL="7450" marR="2980">
              <a:lnSpc>
                <a:spcPts val="1695"/>
              </a:lnSpc>
              <a:spcBef>
                <a:spcPts val="205"/>
              </a:spcBef>
            </a:pPr>
            <a:r>
              <a:rPr sz="1500" b="1" spc="-12" dirty="0">
                <a:latin typeface="Arial"/>
                <a:cs typeface="Arial"/>
              </a:rPr>
              <a:t>З</a:t>
            </a:r>
            <a:r>
              <a:rPr sz="1500" b="1" spc="29" dirty="0">
                <a:latin typeface="Arial"/>
                <a:cs typeface="Arial"/>
              </a:rPr>
              <a:t>а</a:t>
            </a:r>
            <a:r>
              <a:rPr sz="1500" b="1" dirty="0">
                <a:latin typeface="Arial"/>
                <a:cs typeface="Arial"/>
              </a:rPr>
              <a:t>д</a:t>
            </a:r>
            <a:r>
              <a:rPr sz="1500" b="1" spc="29" dirty="0">
                <a:latin typeface="Arial"/>
                <a:cs typeface="Arial"/>
              </a:rPr>
              <a:t>а</a:t>
            </a:r>
            <a:r>
              <a:rPr sz="1500" b="1" spc="44" dirty="0">
                <a:latin typeface="Arial"/>
                <a:cs typeface="Arial"/>
              </a:rPr>
              <a:t>н</a:t>
            </a:r>
            <a:r>
              <a:rPr sz="1500" b="1" spc="114" dirty="0">
                <a:latin typeface="Arial"/>
                <a:cs typeface="Arial"/>
              </a:rPr>
              <a:t>и</a:t>
            </a:r>
            <a:r>
              <a:rPr sz="1500" b="1" spc="18" dirty="0">
                <a:latin typeface="Arial"/>
                <a:cs typeface="Arial"/>
              </a:rPr>
              <a:t>я</a:t>
            </a:r>
            <a:r>
              <a:rPr sz="1500" b="1" spc="-158" dirty="0">
                <a:latin typeface="Arial"/>
                <a:cs typeface="Arial"/>
              </a:rPr>
              <a:t> </a:t>
            </a:r>
            <a:r>
              <a:rPr sz="1500" b="1" spc="-59" dirty="0">
                <a:latin typeface="Arial"/>
                <a:cs typeface="Arial"/>
              </a:rPr>
              <a:t>с</a:t>
            </a:r>
            <a:r>
              <a:rPr sz="1500" b="1" spc="-158" dirty="0">
                <a:latin typeface="Arial"/>
                <a:cs typeface="Arial"/>
              </a:rPr>
              <a:t> </a:t>
            </a:r>
            <a:r>
              <a:rPr sz="1500" b="1" spc="-29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</a:t>
            </a:r>
            <a:r>
              <a:rPr sz="1500" b="1" spc="44" dirty="0">
                <a:latin typeface="Arial"/>
                <a:cs typeface="Arial"/>
              </a:rPr>
              <a:t>н</a:t>
            </a:r>
            <a:r>
              <a:rPr sz="1500" b="1" spc="114" dirty="0">
                <a:latin typeface="Arial"/>
                <a:cs typeface="Arial"/>
              </a:rPr>
              <a:t>и</a:t>
            </a:r>
            <a:r>
              <a:rPr sz="1500" b="1" spc="94" dirty="0">
                <a:latin typeface="Arial"/>
                <a:cs typeface="Arial"/>
              </a:rPr>
              <a:t>м  </a:t>
            </a:r>
            <a:r>
              <a:rPr sz="1500" b="1" spc="29" dirty="0">
                <a:latin typeface="Arial"/>
                <a:cs typeface="Arial"/>
              </a:rPr>
              <a:t>п</a:t>
            </a:r>
            <a:r>
              <a:rPr sz="1500" b="1" spc="-9" dirty="0">
                <a:latin typeface="Arial"/>
                <a:cs typeface="Arial"/>
              </a:rPr>
              <a:t>р</a:t>
            </a:r>
            <a:r>
              <a:rPr sz="1500" b="1" spc="29" dirty="0">
                <a:latin typeface="Arial"/>
                <a:cs typeface="Arial"/>
              </a:rPr>
              <a:t>а</a:t>
            </a:r>
            <a:r>
              <a:rPr sz="1500" b="1" spc="-21" dirty="0">
                <a:latin typeface="Arial"/>
                <a:cs typeface="Arial"/>
              </a:rPr>
              <a:t>в</a:t>
            </a:r>
            <a:r>
              <a:rPr sz="1500" b="1" spc="114" dirty="0">
                <a:latin typeface="Arial"/>
                <a:cs typeface="Arial"/>
              </a:rPr>
              <a:t>и</a:t>
            </a:r>
            <a:r>
              <a:rPr sz="1500" b="1" spc="-29" dirty="0">
                <a:latin typeface="Arial"/>
                <a:cs typeface="Arial"/>
              </a:rPr>
              <a:t>л</a:t>
            </a:r>
            <a:r>
              <a:rPr sz="1500" b="1" spc="-44" dirty="0">
                <a:latin typeface="Arial"/>
                <a:cs typeface="Arial"/>
              </a:rPr>
              <a:t>ь</a:t>
            </a:r>
            <a:r>
              <a:rPr sz="1500" b="1" spc="44" dirty="0">
                <a:latin typeface="Arial"/>
                <a:cs typeface="Arial"/>
              </a:rPr>
              <a:t>н</a:t>
            </a:r>
            <a:r>
              <a:rPr sz="1500" b="1" spc="-47" dirty="0">
                <a:latin typeface="Arial"/>
                <a:cs typeface="Arial"/>
              </a:rPr>
              <a:t>ы</a:t>
            </a:r>
            <a:r>
              <a:rPr sz="1500" b="1" spc="161" dirty="0">
                <a:latin typeface="Arial"/>
                <a:cs typeface="Arial"/>
              </a:rPr>
              <a:t>м</a:t>
            </a:r>
            <a:r>
              <a:rPr sz="1500" b="1" spc="-158" dirty="0">
                <a:latin typeface="Arial"/>
                <a:cs typeface="Arial"/>
              </a:rPr>
              <a:t> </a:t>
            </a:r>
            <a:r>
              <a:rPr sz="1500" b="1" spc="-29" dirty="0">
                <a:latin typeface="Arial"/>
                <a:cs typeface="Arial"/>
              </a:rPr>
              <a:t>о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21" dirty="0">
                <a:latin typeface="Arial"/>
                <a:cs typeface="Arial"/>
              </a:rPr>
              <a:t>в</a:t>
            </a:r>
            <a:r>
              <a:rPr sz="1500" b="1" spc="9" dirty="0">
                <a:latin typeface="Arial"/>
                <a:cs typeface="Arial"/>
              </a:rPr>
              <a:t>е</a:t>
            </a:r>
            <a:r>
              <a:rPr sz="1500" b="1" spc="50" dirty="0">
                <a:latin typeface="Arial"/>
                <a:cs typeface="Arial"/>
              </a:rPr>
              <a:t>т</a:t>
            </a:r>
            <a:r>
              <a:rPr sz="1500" b="1" spc="-29" dirty="0">
                <a:latin typeface="Arial"/>
                <a:cs typeface="Arial"/>
              </a:rPr>
              <a:t>о</a:t>
            </a:r>
            <a:r>
              <a:rPr sz="1500" b="1" spc="161" dirty="0">
                <a:latin typeface="Arial"/>
                <a:cs typeface="Arial"/>
              </a:rPr>
              <a:t>м</a:t>
            </a:r>
            <a:r>
              <a:rPr sz="1500" b="1" spc="-158" dirty="0">
                <a:latin typeface="Arial"/>
                <a:cs typeface="Arial"/>
              </a:rPr>
              <a:t> </a:t>
            </a:r>
            <a:r>
              <a:rPr sz="1500" b="1" spc="-67" dirty="0">
                <a:latin typeface="Tahoma"/>
                <a:cs typeface="Tahoma"/>
              </a:rPr>
              <a:t>-  </a:t>
            </a:r>
            <a:r>
              <a:rPr sz="1500" b="1" spc="-97" dirty="0">
                <a:solidFill>
                  <a:srgbClr val="3C176A"/>
                </a:solidFill>
                <a:latin typeface="Tahoma"/>
                <a:cs typeface="Tahoma"/>
              </a:rPr>
              <a:t>2</a:t>
            </a:r>
            <a:r>
              <a:rPr sz="1500" b="1" spc="-59" dirty="0">
                <a:solidFill>
                  <a:srgbClr val="3C176A"/>
                </a:solidFill>
                <a:latin typeface="Tahoma"/>
                <a:cs typeface="Tahoma"/>
              </a:rPr>
              <a:t>5</a:t>
            </a:r>
            <a:r>
              <a:rPr sz="1500" b="1" spc="-182" dirty="0">
                <a:solidFill>
                  <a:srgbClr val="3C176A"/>
                </a:solidFill>
                <a:latin typeface="Tahoma"/>
                <a:cs typeface="Tahoma"/>
              </a:rPr>
              <a:t> </a:t>
            </a:r>
            <a:r>
              <a:rPr sz="1500" b="1" spc="-21" dirty="0">
                <a:solidFill>
                  <a:srgbClr val="3C176A"/>
                </a:solidFill>
                <a:latin typeface="Arial"/>
                <a:cs typeface="Arial"/>
              </a:rPr>
              <a:t>в</a:t>
            </a:r>
            <a:r>
              <a:rPr sz="1500" b="1" spc="-29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500" b="1" spc="29" dirty="0">
                <a:solidFill>
                  <a:srgbClr val="3C176A"/>
                </a:solidFill>
                <a:latin typeface="Arial"/>
                <a:cs typeface="Arial"/>
              </a:rPr>
              <a:t>п</a:t>
            </a:r>
            <a:r>
              <a:rPr sz="1500" b="1" spc="-9" dirty="0">
                <a:solidFill>
                  <a:srgbClr val="3C176A"/>
                </a:solidFill>
                <a:latin typeface="Arial"/>
                <a:cs typeface="Arial"/>
              </a:rPr>
              <a:t>р</a:t>
            </a:r>
            <a:r>
              <a:rPr sz="1500" b="1" spc="-29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500" b="1" spc="-106" dirty="0">
                <a:solidFill>
                  <a:srgbClr val="3C176A"/>
                </a:solidFill>
                <a:latin typeface="Arial"/>
                <a:cs typeface="Arial"/>
              </a:rPr>
              <a:t>с</a:t>
            </a:r>
            <a:r>
              <a:rPr sz="1500" b="1" spc="-29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500" b="1" spc="26" dirty="0">
                <a:solidFill>
                  <a:srgbClr val="3C176A"/>
                </a:solidFill>
                <a:latin typeface="Arial"/>
                <a:cs typeface="Arial"/>
              </a:rPr>
              <a:t>в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2268" y="3264834"/>
            <a:ext cx="1823323" cy="438033"/>
          </a:xfrm>
          <a:prstGeom prst="rect">
            <a:avLst/>
          </a:prstGeom>
        </p:spPr>
        <p:txBody>
          <a:bodyPr vert="horz" wrap="square" lIns="0" tIns="7077" rIns="0" bIns="0" rtlCol="0">
            <a:spAutoFit/>
          </a:bodyPr>
          <a:lstStyle/>
          <a:p>
            <a:pPr marL="7450">
              <a:spcBef>
                <a:spcPts val="56"/>
              </a:spcBef>
            </a:pPr>
            <a:r>
              <a:rPr sz="1400" b="1" spc="41" dirty="0">
                <a:latin typeface="Arial"/>
                <a:cs typeface="Arial"/>
              </a:rPr>
              <a:t>К</a:t>
            </a:r>
            <a:r>
              <a:rPr sz="1400" b="1" spc="-35" dirty="0">
                <a:latin typeface="Arial"/>
                <a:cs typeface="Arial"/>
              </a:rPr>
              <a:t>о</a:t>
            </a:r>
            <a:r>
              <a:rPr sz="1400" b="1" spc="35" dirty="0">
                <a:latin typeface="Arial"/>
                <a:cs typeface="Arial"/>
              </a:rPr>
              <a:t>н</a:t>
            </a:r>
            <a:r>
              <a:rPr sz="1400" b="1" spc="44" dirty="0">
                <a:latin typeface="Arial"/>
                <a:cs typeface="Arial"/>
              </a:rPr>
              <a:t>т</a:t>
            </a:r>
            <a:r>
              <a:rPr sz="1400" b="1" spc="3" dirty="0">
                <a:latin typeface="Arial"/>
                <a:cs typeface="Arial"/>
              </a:rPr>
              <a:t>е</a:t>
            </a:r>
            <a:r>
              <a:rPr sz="1400" b="1" spc="123" dirty="0">
                <a:latin typeface="Arial"/>
                <a:cs typeface="Arial"/>
              </a:rPr>
              <a:t>к</a:t>
            </a:r>
            <a:r>
              <a:rPr sz="1400" b="1" spc="-109" dirty="0">
                <a:latin typeface="Arial"/>
                <a:cs typeface="Arial"/>
              </a:rPr>
              <a:t>с</a:t>
            </a:r>
            <a:r>
              <a:rPr sz="1400" b="1" spc="88" dirty="0">
                <a:latin typeface="Arial"/>
                <a:cs typeface="Arial"/>
              </a:rPr>
              <a:t>т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-85" dirty="0">
                <a:latin typeface="Tahoma"/>
                <a:cs typeface="Tahoma"/>
              </a:rPr>
              <a:t>-</a:t>
            </a:r>
            <a:r>
              <a:rPr sz="1400" b="1" spc="-176" dirty="0"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3C176A"/>
                </a:solidFill>
                <a:latin typeface="Tahoma"/>
                <a:cs typeface="Tahoma"/>
              </a:rPr>
              <a:t>5</a:t>
            </a:r>
            <a:r>
              <a:rPr sz="1400" b="1" spc="-176" dirty="0">
                <a:solidFill>
                  <a:srgbClr val="3C176A"/>
                </a:solidFill>
                <a:latin typeface="Tahoma"/>
                <a:cs typeface="Tahoma"/>
              </a:rPr>
              <a:t> </a:t>
            </a:r>
            <a:r>
              <a:rPr sz="1400" b="1" spc="-26" dirty="0">
                <a:solidFill>
                  <a:srgbClr val="3C176A"/>
                </a:solidFill>
                <a:latin typeface="Arial"/>
                <a:cs typeface="Arial"/>
              </a:rPr>
              <a:t>в</a:t>
            </a:r>
            <a:r>
              <a:rPr sz="1400" b="1" spc="-35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400" b="1" spc="21" dirty="0">
                <a:solidFill>
                  <a:srgbClr val="3C176A"/>
                </a:solidFill>
                <a:latin typeface="Arial"/>
                <a:cs typeface="Arial"/>
              </a:rPr>
              <a:t>п</a:t>
            </a:r>
            <a:r>
              <a:rPr sz="1400" b="1" spc="-15" dirty="0">
                <a:solidFill>
                  <a:srgbClr val="3C176A"/>
                </a:solidFill>
                <a:latin typeface="Arial"/>
                <a:cs typeface="Arial"/>
              </a:rPr>
              <a:t>р</a:t>
            </a:r>
            <a:r>
              <a:rPr sz="1400" b="1" spc="-35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400" b="1" spc="-109" dirty="0">
                <a:solidFill>
                  <a:srgbClr val="3C176A"/>
                </a:solidFill>
                <a:latin typeface="Arial"/>
                <a:cs typeface="Arial"/>
              </a:rPr>
              <a:t>с</a:t>
            </a:r>
            <a:r>
              <a:rPr sz="1400" b="1" spc="-35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400" b="1" spc="18" dirty="0">
                <a:solidFill>
                  <a:srgbClr val="3C176A"/>
                </a:solidFill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5693" y="4167579"/>
            <a:ext cx="3136707" cy="1738114"/>
          </a:xfrm>
          <a:prstGeom prst="rect">
            <a:avLst/>
          </a:prstGeom>
        </p:spPr>
        <p:txBody>
          <a:bodyPr vert="horz" wrap="square" lIns="0" tIns="24584" rIns="0" bIns="0" rtlCol="0">
            <a:spAutoFit/>
          </a:bodyPr>
          <a:lstStyle/>
          <a:p>
            <a:pPr marL="7450" marR="489081">
              <a:lnSpc>
                <a:spcPts val="1455"/>
              </a:lnSpc>
              <a:spcBef>
                <a:spcPts val="194"/>
              </a:spcBef>
            </a:pPr>
            <a:r>
              <a:rPr sz="1400" b="1" spc="-9" dirty="0">
                <a:latin typeface="Arial"/>
                <a:cs typeface="Arial"/>
              </a:rPr>
              <a:t>З</a:t>
            </a:r>
            <a:r>
              <a:rPr sz="1400" b="1" spc="26" dirty="0">
                <a:latin typeface="Arial"/>
                <a:cs typeface="Arial"/>
              </a:rPr>
              <a:t>а</a:t>
            </a:r>
            <a:r>
              <a:rPr sz="1400" b="1" spc="3" dirty="0">
                <a:latin typeface="Arial"/>
                <a:cs typeface="Arial"/>
              </a:rPr>
              <a:t>д</a:t>
            </a:r>
            <a:r>
              <a:rPr sz="1400" b="1" spc="26" dirty="0">
                <a:latin typeface="Arial"/>
                <a:cs typeface="Arial"/>
              </a:rPr>
              <a:t>а</a:t>
            </a:r>
            <a:r>
              <a:rPr sz="1400" b="1" spc="38" dirty="0">
                <a:latin typeface="Arial"/>
                <a:cs typeface="Arial"/>
              </a:rPr>
              <a:t>н</a:t>
            </a:r>
            <a:r>
              <a:rPr sz="1400" b="1" spc="100" dirty="0">
                <a:latin typeface="Arial"/>
                <a:cs typeface="Arial"/>
              </a:rPr>
              <a:t>и</a:t>
            </a:r>
            <a:r>
              <a:rPr sz="1400" b="1" spc="18" dirty="0">
                <a:latin typeface="Arial"/>
                <a:cs typeface="Arial"/>
              </a:rPr>
              <a:t>я</a:t>
            </a:r>
            <a:r>
              <a:rPr sz="1400" b="1" spc="-134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с</a:t>
            </a:r>
            <a:r>
              <a:rPr sz="1400" b="1" spc="-134" dirty="0">
                <a:latin typeface="Arial"/>
                <a:cs typeface="Arial"/>
              </a:rPr>
              <a:t> </a:t>
            </a:r>
            <a:r>
              <a:rPr sz="1400" b="1" spc="-26" dirty="0">
                <a:latin typeface="Arial"/>
                <a:cs typeface="Arial"/>
              </a:rPr>
              <a:t>о</a:t>
            </a:r>
            <a:r>
              <a:rPr sz="1400" b="1" spc="3" dirty="0">
                <a:latin typeface="Arial"/>
                <a:cs typeface="Arial"/>
              </a:rPr>
              <a:t>д</a:t>
            </a:r>
            <a:r>
              <a:rPr sz="1400" b="1" spc="38" dirty="0">
                <a:latin typeface="Arial"/>
                <a:cs typeface="Arial"/>
              </a:rPr>
              <a:t>н</a:t>
            </a:r>
            <a:r>
              <a:rPr sz="1400" b="1" spc="100" dirty="0">
                <a:latin typeface="Arial"/>
                <a:cs typeface="Arial"/>
              </a:rPr>
              <a:t>и</a:t>
            </a:r>
            <a:r>
              <a:rPr sz="1400" b="1" spc="141" dirty="0">
                <a:latin typeface="Arial"/>
                <a:cs typeface="Arial"/>
              </a:rPr>
              <a:t>м</a:t>
            </a:r>
            <a:r>
              <a:rPr sz="1400" b="1" spc="-134" dirty="0">
                <a:latin typeface="Arial"/>
                <a:cs typeface="Arial"/>
              </a:rPr>
              <a:t> </a:t>
            </a:r>
            <a:r>
              <a:rPr sz="1400" b="1" spc="100" dirty="0">
                <a:latin typeface="Arial"/>
                <a:cs typeface="Arial"/>
              </a:rPr>
              <a:t>и</a:t>
            </a:r>
            <a:r>
              <a:rPr sz="1400" b="1" spc="-23" dirty="0">
                <a:latin typeface="Arial"/>
                <a:cs typeface="Arial"/>
              </a:rPr>
              <a:t>л</a:t>
            </a:r>
            <a:r>
              <a:rPr sz="1400" b="1" spc="91" dirty="0">
                <a:latin typeface="Arial"/>
                <a:cs typeface="Arial"/>
              </a:rPr>
              <a:t>и  </a:t>
            </a:r>
            <a:r>
              <a:rPr sz="1400" b="1" spc="15" dirty="0">
                <a:latin typeface="Arial"/>
                <a:cs typeface="Arial"/>
              </a:rPr>
              <a:t>несколько </a:t>
            </a:r>
            <a:r>
              <a:rPr sz="1400" b="1" spc="18" dirty="0">
                <a:latin typeface="Arial"/>
                <a:cs typeface="Arial"/>
              </a:rPr>
              <a:t> </a:t>
            </a:r>
            <a:r>
              <a:rPr sz="1400" b="1" spc="26" dirty="0">
                <a:latin typeface="Arial"/>
                <a:cs typeface="Arial"/>
              </a:rPr>
              <a:t>п</a:t>
            </a:r>
            <a:r>
              <a:rPr sz="1400" b="1" spc="-6" dirty="0">
                <a:latin typeface="Arial"/>
                <a:cs typeface="Arial"/>
              </a:rPr>
              <a:t>р</a:t>
            </a:r>
            <a:r>
              <a:rPr sz="1400" b="1" spc="26" dirty="0">
                <a:latin typeface="Arial"/>
                <a:cs typeface="Arial"/>
              </a:rPr>
              <a:t>а</a:t>
            </a:r>
            <a:r>
              <a:rPr sz="1400" b="1" spc="-18" dirty="0">
                <a:latin typeface="Arial"/>
                <a:cs typeface="Arial"/>
              </a:rPr>
              <a:t>в</a:t>
            </a:r>
            <a:r>
              <a:rPr sz="1400" b="1" spc="100" dirty="0">
                <a:latin typeface="Arial"/>
                <a:cs typeface="Arial"/>
              </a:rPr>
              <a:t>и</a:t>
            </a:r>
            <a:r>
              <a:rPr sz="1400" b="1" spc="-23" dirty="0">
                <a:latin typeface="Arial"/>
                <a:cs typeface="Arial"/>
              </a:rPr>
              <a:t>л</a:t>
            </a:r>
            <a:r>
              <a:rPr sz="1400" b="1" spc="-38" dirty="0">
                <a:latin typeface="Arial"/>
                <a:cs typeface="Arial"/>
              </a:rPr>
              <a:t>ь</a:t>
            </a:r>
            <a:r>
              <a:rPr sz="1400" b="1" spc="38" dirty="0">
                <a:latin typeface="Arial"/>
                <a:cs typeface="Arial"/>
              </a:rPr>
              <a:t>н</a:t>
            </a:r>
            <a:r>
              <a:rPr sz="1400" b="1" spc="-38" dirty="0">
                <a:latin typeface="Arial"/>
                <a:cs typeface="Arial"/>
              </a:rPr>
              <a:t>ы</a:t>
            </a:r>
            <a:r>
              <a:rPr sz="1400" b="1" spc="100" dirty="0">
                <a:latin typeface="Arial"/>
                <a:cs typeface="Arial"/>
              </a:rPr>
              <a:t>м</a:t>
            </a:r>
            <a:r>
              <a:rPr sz="1400" b="1" spc="141" dirty="0">
                <a:latin typeface="Arial"/>
                <a:cs typeface="Arial"/>
              </a:rPr>
              <a:t>и</a:t>
            </a:r>
            <a:r>
              <a:rPr sz="1400" b="1" spc="-134" dirty="0">
                <a:latin typeface="Arial"/>
                <a:cs typeface="Arial"/>
              </a:rPr>
              <a:t> </a:t>
            </a:r>
            <a:r>
              <a:rPr sz="1400" b="1" spc="-26" dirty="0">
                <a:latin typeface="Arial"/>
                <a:cs typeface="Arial"/>
              </a:rPr>
              <a:t>о</a:t>
            </a:r>
            <a:r>
              <a:rPr sz="1400" b="1" spc="44" dirty="0">
                <a:latin typeface="Arial"/>
                <a:cs typeface="Arial"/>
              </a:rPr>
              <a:t>т</a:t>
            </a:r>
            <a:r>
              <a:rPr sz="1400" b="1" spc="-18" dirty="0">
                <a:latin typeface="Arial"/>
                <a:cs typeface="Arial"/>
              </a:rPr>
              <a:t>в</a:t>
            </a:r>
            <a:r>
              <a:rPr sz="1400" b="1" spc="9" dirty="0">
                <a:latin typeface="Arial"/>
                <a:cs typeface="Arial"/>
              </a:rPr>
              <a:t>е</a:t>
            </a:r>
            <a:r>
              <a:rPr sz="1400" b="1" spc="44" dirty="0">
                <a:latin typeface="Arial"/>
                <a:cs typeface="Arial"/>
              </a:rPr>
              <a:t>т</a:t>
            </a:r>
            <a:r>
              <a:rPr sz="1400" b="1" spc="26" dirty="0">
                <a:latin typeface="Arial"/>
                <a:cs typeface="Arial"/>
              </a:rPr>
              <a:t>а</a:t>
            </a:r>
            <a:r>
              <a:rPr sz="1400" b="1" spc="100" dirty="0">
                <a:latin typeface="Arial"/>
                <a:cs typeface="Arial"/>
              </a:rPr>
              <a:t>м</a:t>
            </a:r>
            <a:r>
              <a:rPr sz="1400" b="1" spc="91" dirty="0">
                <a:latin typeface="Arial"/>
                <a:cs typeface="Arial"/>
              </a:rPr>
              <a:t>и  </a:t>
            </a:r>
            <a:r>
              <a:rPr sz="1400" b="1" spc="-179" dirty="0">
                <a:latin typeface="Tahoma"/>
                <a:cs typeface="Tahoma"/>
              </a:rPr>
              <a:t>(</a:t>
            </a:r>
            <a:r>
              <a:rPr sz="1400" b="1" spc="-41" dirty="0">
                <a:latin typeface="Tahoma"/>
                <a:cs typeface="Tahoma"/>
              </a:rPr>
              <a:t>2</a:t>
            </a:r>
            <a:r>
              <a:rPr sz="1400" b="1" spc="-155" dirty="0">
                <a:latin typeface="Tahoma"/>
                <a:cs typeface="Tahoma"/>
              </a:rPr>
              <a:t> </a:t>
            </a:r>
            <a:r>
              <a:rPr sz="1400" b="1" spc="-29" dirty="0">
                <a:latin typeface="Arial"/>
                <a:cs typeface="Arial"/>
              </a:rPr>
              <a:t>б</a:t>
            </a:r>
            <a:r>
              <a:rPr sz="1400" b="1" spc="26" dirty="0">
                <a:latin typeface="Arial"/>
                <a:cs typeface="Arial"/>
              </a:rPr>
              <a:t>а</a:t>
            </a:r>
            <a:r>
              <a:rPr sz="1400" b="1" spc="-23" dirty="0">
                <a:latin typeface="Arial"/>
                <a:cs typeface="Arial"/>
              </a:rPr>
              <a:t>лл</a:t>
            </a:r>
            <a:r>
              <a:rPr sz="1400" b="1" spc="26" dirty="0">
                <a:latin typeface="Arial"/>
                <a:cs typeface="Arial"/>
              </a:rPr>
              <a:t>а</a:t>
            </a:r>
            <a:r>
              <a:rPr sz="1400" b="1" spc="-120" dirty="0">
                <a:latin typeface="Tahoma"/>
                <a:cs typeface="Tahoma"/>
              </a:rPr>
              <a:t>)</a:t>
            </a:r>
            <a:r>
              <a:rPr sz="1400" b="1" spc="-155" dirty="0">
                <a:latin typeface="Tahoma"/>
                <a:cs typeface="Tahoma"/>
              </a:rPr>
              <a:t> </a:t>
            </a:r>
            <a:r>
              <a:rPr sz="1400" b="1" spc="-70" dirty="0">
                <a:latin typeface="Tahoma"/>
                <a:cs typeface="Tahoma"/>
              </a:rPr>
              <a:t>-</a:t>
            </a:r>
            <a:r>
              <a:rPr sz="1400" b="1" spc="-155" dirty="0"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3C176A"/>
                </a:solidFill>
                <a:latin typeface="Tahoma"/>
                <a:cs typeface="Tahoma"/>
              </a:rPr>
              <a:t>5</a:t>
            </a:r>
            <a:r>
              <a:rPr sz="1400" b="1" spc="-155" dirty="0">
                <a:solidFill>
                  <a:srgbClr val="3C176A"/>
                </a:solidFill>
                <a:latin typeface="Tahoma"/>
                <a:cs typeface="Tahoma"/>
              </a:rPr>
              <a:t> </a:t>
            </a:r>
            <a:r>
              <a:rPr sz="1400" b="1" spc="-18" dirty="0">
                <a:solidFill>
                  <a:srgbClr val="3C176A"/>
                </a:solidFill>
                <a:latin typeface="Arial"/>
                <a:cs typeface="Arial"/>
              </a:rPr>
              <a:t>в</a:t>
            </a:r>
            <a:r>
              <a:rPr sz="1400" b="1" spc="-26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400" b="1" spc="26" dirty="0">
                <a:solidFill>
                  <a:srgbClr val="3C176A"/>
                </a:solidFill>
                <a:latin typeface="Arial"/>
                <a:cs typeface="Arial"/>
              </a:rPr>
              <a:t>п</a:t>
            </a:r>
            <a:r>
              <a:rPr sz="1400" b="1" spc="-6" dirty="0">
                <a:solidFill>
                  <a:srgbClr val="3C176A"/>
                </a:solidFill>
                <a:latin typeface="Arial"/>
                <a:cs typeface="Arial"/>
              </a:rPr>
              <a:t>р</a:t>
            </a:r>
            <a:r>
              <a:rPr sz="1400" b="1" spc="-26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400" b="1" spc="-91" dirty="0">
                <a:solidFill>
                  <a:srgbClr val="3C176A"/>
                </a:solidFill>
                <a:latin typeface="Arial"/>
                <a:cs typeface="Arial"/>
              </a:rPr>
              <a:t>с</a:t>
            </a:r>
            <a:r>
              <a:rPr sz="1400" b="1" spc="-26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400" b="1" spc="23" dirty="0">
                <a:solidFill>
                  <a:srgbClr val="3C176A"/>
                </a:solidFill>
                <a:latin typeface="Arial"/>
                <a:cs typeface="Arial"/>
              </a:rPr>
              <a:t>в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500" dirty="0">
              <a:latin typeface="Arial"/>
              <a:cs typeface="Arial"/>
            </a:endParaRPr>
          </a:p>
          <a:p>
            <a:pPr marL="230944">
              <a:lnSpc>
                <a:spcPts val="1669"/>
              </a:lnSpc>
            </a:pPr>
            <a:r>
              <a:rPr sz="1400" b="1" spc="-18" dirty="0">
                <a:latin typeface="Arial"/>
                <a:cs typeface="Arial"/>
              </a:rPr>
              <a:t>З</a:t>
            </a:r>
            <a:r>
              <a:rPr sz="1400" b="1" spc="21" dirty="0">
                <a:latin typeface="Arial"/>
                <a:cs typeface="Arial"/>
              </a:rPr>
              <a:t>а</a:t>
            </a:r>
            <a:r>
              <a:rPr sz="1400" b="1" spc="-6" dirty="0">
                <a:latin typeface="Arial"/>
                <a:cs typeface="Arial"/>
              </a:rPr>
              <a:t>д</a:t>
            </a:r>
            <a:r>
              <a:rPr sz="1400" b="1" spc="21" dirty="0">
                <a:latin typeface="Arial"/>
                <a:cs typeface="Arial"/>
              </a:rPr>
              <a:t>а</a:t>
            </a:r>
            <a:r>
              <a:rPr sz="1400" b="1" spc="35" dirty="0">
                <a:latin typeface="Arial"/>
                <a:cs typeface="Arial"/>
              </a:rPr>
              <a:t>н</a:t>
            </a:r>
            <a:r>
              <a:rPr sz="1400" b="1" spc="103" dirty="0">
                <a:latin typeface="Arial"/>
                <a:cs typeface="Arial"/>
              </a:rPr>
              <a:t>и</a:t>
            </a:r>
            <a:r>
              <a:rPr sz="1400" b="1" spc="9" dirty="0">
                <a:latin typeface="Arial"/>
                <a:cs typeface="Arial"/>
              </a:rPr>
              <a:t>я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н</a:t>
            </a:r>
            <a:r>
              <a:rPr sz="1400" b="1" spc="65" dirty="0">
                <a:latin typeface="Arial"/>
                <a:cs typeface="Arial"/>
              </a:rPr>
              <a:t>а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-109" dirty="0">
                <a:latin typeface="Arial"/>
                <a:cs typeface="Arial"/>
              </a:rPr>
              <a:t>с</a:t>
            </a:r>
            <a:r>
              <a:rPr sz="1400" b="1" spc="-35" dirty="0">
                <a:latin typeface="Arial"/>
                <a:cs typeface="Arial"/>
              </a:rPr>
              <a:t>оо</a:t>
            </a:r>
            <a:r>
              <a:rPr sz="1400" b="1" spc="44" dirty="0">
                <a:latin typeface="Arial"/>
                <a:cs typeface="Arial"/>
              </a:rPr>
              <a:t>т</a:t>
            </a:r>
            <a:r>
              <a:rPr sz="1400" b="1" spc="-26" dirty="0">
                <a:latin typeface="Arial"/>
                <a:cs typeface="Arial"/>
              </a:rPr>
              <a:t>в</a:t>
            </a:r>
            <a:r>
              <a:rPr sz="1400" b="1" spc="3" dirty="0">
                <a:latin typeface="Arial"/>
                <a:cs typeface="Arial"/>
              </a:rPr>
              <a:t>е</a:t>
            </a:r>
            <a:r>
              <a:rPr sz="1400" b="1" spc="44" dirty="0">
                <a:latin typeface="Arial"/>
                <a:cs typeface="Arial"/>
              </a:rPr>
              <a:t>т</a:t>
            </a:r>
            <a:r>
              <a:rPr sz="1400" b="1" spc="-109" dirty="0">
                <a:latin typeface="Arial"/>
                <a:cs typeface="Arial"/>
              </a:rPr>
              <a:t>с</a:t>
            </a:r>
            <a:r>
              <a:rPr sz="1400" b="1" spc="44" dirty="0">
                <a:latin typeface="Arial"/>
                <a:cs typeface="Arial"/>
              </a:rPr>
              <a:t>т</a:t>
            </a:r>
            <a:r>
              <a:rPr sz="1400" b="1" spc="-26" dirty="0">
                <a:latin typeface="Arial"/>
                <a:cs typeface="Arial"/>
              </a:rPr>
              <a:t>в</a:t>
            </a:r>
            <a:r>
              <a:rPr sz="1400" b="1" spc="103" dirty="0">
                <a:latin typeface="Arial"/>
                <a:cs typeface="Arial"/>
              </a:rPr>
              <a:t>и</a:t>
            </a:r>
            <a:r>
              <a:rPr sz="1400" b="1" spc="47" dirty="0">
                <a:latin typeface="Arial"/>
                <a:cs typeface="Arial"/>
              </a:rPr>
              <a:t>е</a:t>
            </a:r>
            <a:endParaRPr sz="1400" dirty="0">
              <a:latin typeface="Arial"/>
              <a:cs typeface="Arial"/>
            </a:endParaRPr>
          </a:p>
          <a:p>
            <a:pPr marL="230944">
              <a:lnSpc>
                <a:spcPts val="1669"/>
              </a:lnSpc>
            </a:pPr>
            <a:r>
              <a:rPr sz="1400" b="1" spc="-202" dirty="0">
                <a:latin typeface="Tahoma"/>
                <a:cs typeface="Tahoma"/>
              </a:rPr>
              <a:t>(</a:t>
            </a:r>
            <a:r>
              <a:rPr sz="1400" b="1" spc="-56" dirty="0">
                <a:latin typeface="Tahoma"/>
                <a:cs typeface="Tahoma"/>
              </a:rPr>
              <a:t>2</a:t>
            </a:r>
            <a:r>
              <a:rPr sz="1400" b="1" spc="-176" dirty="0">
                <a:latin typeface="Tahoma"/>
                <a:cs typeface="Tahoma"/>
              </a:rPr>
              <a:t> </a:t>
            </a:r>
            <a:r>
              <a:rPr sz="1400" b="1" spc="-41" dirty="0">
                <a:latin typeface="Arial"/>
                <a:cs typeface="Arial"/>
              </a:rPr>
              <a:t>б</a:t>
            </a:r>
            <a:r>
              <a:rPr sz="1400" b="1" spc="21" dirty="0">
                <a:latin typeface="Arial"/>
                <a:cs typeface="Arial"/>
              </a:rPr>
              <a:t>а</a:t>
            </a:r>
            <a:r>
              <a:rPr sz="1400" b="1" spc="-32" dirty="0">
                <a:latin typeface="Arial"/>
                <a:cs typeface="Arial"/>
              </a:rPr>
              <a:t>лл</a:t>
            </a:r>
            <a:r>
              <a:rPr sz="1400" b="1" spc="21" dirty="0">
                <a:latin typeface="Arial"/>
                <a:cs typeface="Arial"/>
              </a:rPr>
              <a:t>а</a:t>
            </a:r>
            <a:r>
              <a:rPr sz="1400" b="1" spc="-141" dirty="0">
                <a:latin typeface="Tahoma"/>
                <a:cs typeface="Tahoma"/>
              </a:rPr>
              <a:t>)</a:t>
            </a:r>
            <a:r>
              <a:rPr sz="1400" b="1" spc="-176" dirty="0">
                <a:latin typeface="Tahoma"/>
                <a:cs typeface="Tahoma"/>
              </a:rPr>
              <a:t> </a:t>
            </a:r>
            <a:r>
              <a:rPr sz="1400" b="1" spc="-85" dirty="0">
                <a:latin typeface="Tahoma"/>
                <a:cs typeface="Tahoma"/>
              </a:rPr>
              <a:t>-</a:t>
            </a:r>
            <a:r>
              <a:rPr sz="1400" b="1" spc="-176" dirty="0"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3C176A"/>
                </a:solidFill>
                <a:latin typeface="Tahoma"/>
                <a:cs typeface="Tahoma"/>
              </a:rPr>
              <a:t>5</a:t>
            </a:r>
            <a:r>
              <a:rPr sz="1400" b="1" spc="-176" dirty="0">
                <a:solidFill>
                  <a:srgbClr val="3C176A"/>
                </a:solidFill>
                <a:latin typeface="Tahoma"/>
                <a:cs typeface="Tahoma"/>
              </a:rPr>
              <a:t> </a:t>
            </a:r>
            <a:r>
              <a:rPr sz="1400" b="1" spc="-26" dirty="0">
                <a:solidFill>
                  <a:srgbClr val="3C176A"/>
                </a:solidFill>
                <a:latin typeface="Arial"/>
                <a:cs typeface="Arial"/>
              </a:rPr>
              <a:t>в</a:t>
            </a:r>
            <a:r>
              <a:rPr sz="1400" b="1" spc="-35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400" b="1" spc="21" dirty="0">
                <a:solidFill>
                  <a:srgbClr val="3C176A"/>
                </a:solidFill>
                <a:latin typeface="Arial"/>
                <a:cs typeface="Arial"/>
              </a:rPr>
              <a:t>п</a:t>
            </a:r>
            <a:r>
              <a:rPr sz="1400" b="1" spc="-15" dirty="0">
                <a:solidFill>
                  <a:srgbClr val="3C176A"/>
                </a:solidFill>
                <a:latin typeface="Arial"/>
                <a:cs typeface="Arial"/>
              </a:rPr>
              <a:t>р</a:t>
            </a:r>
            <a:r>
              <a:rPr sz="1400" b="1" spc="-35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400" b="1" spc="-109" dirty="0">
                <a:solidFill>
                  <a:srgbClr val="3C176A"/>
                </a:solidFill>
                <a:latin typeface="Arial"/>
                <a:cs typeface="Arial"/>
              </a:rPr>
              <a:t>с</a:t>
            </a:r>
            <a:r>
              <a:rPr sz="1400" b="1" spc="-35" dirty="0">
                <a:solidFill>
                  <a:srgbClr val="3C176A"/>
                </a:solidFill>
                <a:latin typeface="Arial"/>
                <a:cs typeface="Arial"/>
              </a:rPr>
              <a:t>о</a:t>
            </a:r>
            <a:r>
              <a:rPr sz="1400" b="1" spc="18" dirty="0">
                <a:solidFill>
                  <a:srgbClr val="3C176A"/>
                </a:solidFill>
                <a:latin typeface="Arial"/>
                <a:cs typeface="Arial"/>
              </a:rPr>
              <a:t>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57059" y="157554"/>
            <a:ext cx="3351874" cy="1060768"/>
          </a:xfrm>
          <a:prstGeom prst="rect">
            <a:avLst/>
          </a:prstGeom>
        </p:spPr>
        <p:txBody>
          <a:bodyPr vert="horz" wrap="square" lIns="0" tIns="7077" rIns="0" bIns="0" rtlCol="0">
            <a:spAutoFit/>
          </a:bodyPr>
          <a:lstStyle/>
          <a:p>
            <a:pPr marL="568793" marR="539367">
              <a:lnSpc>
                <a:spcPct val="116900"/>
              </a:lnSpc>
              <a:spcBef>
                <a:spcPts val="56"/>
              </a:spcBef>
            </a:pPr>
            <a:r>
              <a:rPr sz="2000" spc="36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2000" spc="33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spc="34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spc="39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2000" spc="29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24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000" spc="28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2000" spc="32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spc="46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000" spc="16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  </a:t>
            </a:r>
            <a:r>
              <a:rPr sz="2000" spc="29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91"/>
              </a:spcBef>
            </a:pPr>
            <a:r>
              <a:rPr sz="2000" spc="-7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2000" spc="14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2000" spc="-27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2000" spc="-14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4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spc="-14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spc="15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2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000" spc="-238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-27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6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2000" spc="14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2000" spc="-27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2000" spc="-14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2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sz="2000" spc="-3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spc="-11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24872" y="413289"/>
            <a:ext cx="4342130" cy="699347"/>
          </a:xfrm>
          <a:custGeom>
            <a:avLst/>
            <a:gdLst/>
            <a:ahLst/>
            <a:cxnLst/>
            <a:rect l="l" t="t" r="r" b="b"/>
            <a:pathLst>
              <a:path w="8016240" h="1049020">
                <a:moveTo>
                  <a:pt x="7825444" y="1048459"/>
                </a:moveTo>
                <a:lnTo>
                  <a:pt x="190498" y="1048459"/>
                </a:lnTo>
                <a:lnTo>
                  <a:pt x="153160" y="1044765"/>
                </a:lnTo>
                <a:lnTo>
                  <a:pt x="84809" y="1016453"/>
                </a:lnTo>
                <a:lnTo>
                  <a:pt x="32005" y="963648"/>
                </a:lnTo>
                <a:lnTo>
                  <a:pt x="3693" y="895297"/>
                </a:lnTo>
                <a:lnTo>
                  <a:pt x="0" y="857970"/>
                </a:lnTo>
                <a:lnTo>
                  <a:pt x="0" y="190489"/>
                </a:lnTo>
                <a:lnTo>
                  <a:pt x="14499" y="117598"/>
                </a:lnTo>
                <a:lnTo>
                  <a:pt x="55795" y="55796"/>
                </a:lnTo>
                <a:lnTo>
                  <a:pt x="117597" y="14500"/>
                </a:lnTo>
                <a:lnTo>
                  <a:pt x="190497" y="0"/>
                </a:lnTo>
                <a:lnTo>
                  <a:pt x="7825445" y="0"/>
                </a:lnTo>
                <a:lnTo>
                  <a:pt x="7898345" y="14500"/>
                </a:lnTo>
                <a:lnTo>
                  <a:pt x="7960148" y="55796"/>
                </a:lnTo>
                <a:lnTo>
                  <a:pt x="8001443" y="117598"/>
                </a:lnTo>
                <a:lnTo>
                  <a:pt x="8015943" y="190489"/>
                </a:lnTo>
                <a:lnTo>
                  <a:pt x="8015943" y="857970"/>
                </a:lnTo>
                <a:lnTo>
                  <a:pt x="8001443" y="930860"/>
                </a:lnTo>
                <a:lnTo>
                  <a:pt x="7960148" y="992663"/>
                </a:lnTo>
                <a:lnTo>
                  <a:pt x="7898345" y="1033958"/>
                </a:lnTo>
                <a:lnTo>
                  <a:pt x="7825444" y="1048459"/>
                </a:lnTo>
                <a:close/>
              </a:path>
            </a:pathLst>
          </a:custGeom>
          <a:solidFill>
            <a:srgbClr val="2D1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5455" y="1351708"/>
            <a:ext cx="41275" cy="5079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096919" y="400075"/>
            <a:ext cx="4548161" cy="1678339"/>
          </a:xfrm>
          <a:prstGeom prst="rect">
            <a:avLst/>
          </a:prstGeom>
        </p:spPr>
        <p:txBody>
          <a:bodyPr vert="horz" wrap="square" lIns="0" tIns="8567" rIns="0" bIns="0" rtlCol="0">
            <a:spAutoFit/>
          </a:bodyPr>
          <a:lstStyle/>
          <a:p>
            <a:pPr marL="1380079" marR="346417" indent="-1191971">
              <a:spcBef>
                <a:spcPts val="67"/>
              </a:spcBef>
            </a:pPr>
            <a:r>
              <a:rPr sz="1600" b="1" spc="12" dirty="0">
                <a:solidFill>
                  <a:srgbClr val="FFFFFF"/>
                </a:solidFill>
                <a:latin typeface="Arial"/>
                <a:cs typeface="Arial"/>
              </a:rPr>
              <a:t>ОЦЕНКА</a:t>
            </a:r>
            <a:r>
              <a:rPr sz="1600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ЗАДАЧ</a:t>
            </a:r>
            <a:r>
              <a:rPr sz="1600" b="1" spc="-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47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b="1" spc="-9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" dirty="0">
                <a:solidFill>
                  <a:srgbClr val="FFFFFF"/>
                </a:solidFill>
                <a:latin typeface="Arial"/>
                <a:cs typeface="Arial"/>
              </a:rPr>
              <a:t>ОПРЕДЕЛЕНИЮ </a:t>
            </a:r>
            <a:r>
              <a:rPr sz="1600" b="1" spc="-5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73" dirty="0">
                <a:solidFill>
                  <a:srgbClr val="FFFFFF"/>
                </a:solidFill>
                <a:latin typeface="Arial"/>
                <a:cs typeface="Arial"/>
              </a:rPr>
              <a:t>СООТВЕТСТВИЯ</a:t>
            </a:r>
            <a:r>
              <a:rPr sz="1600" b="1" spc="-73" dirty="0" smtClean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lang="ru-RU" sz="1600" b="1" spc="-73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380079" marR="346417" indent="-1191971">
              <a:spcBef>
                <a:spcPts val="67"/>
              </a:spcBef>
            </a:pPr>
            <a:endParaRPr sz="1600" dirty="0">
              <a:latin typeface="Tahoma"/>
              <a:cs typeface="Tahoma"/>
            </a:endParaRPr>
          </a:p>
          <a:p>
            <a:pPr marL="7450">
              <a:spcBef>
                <a:spcPts val="1364"/>
              </a:spcBef>
            </a:pPr>
            <a:r>
              <a:rPr sz="1200" b="1" spc="-29" dirty="0" smtClean="0">
                <a:latin typeface="Tahoma"/>
                <a:cs typeface="Tahoma"/>
              </a:rPr>
              <a:t>2</a:t>
            </a:r>
            <a:r>
              <a:rPr sz="1200" b="1" spc="-65" dirty="0" smtClean="0">
                <a:latin typeface="Tahoma"/>
                <a:cs typeface="Tahoma"/>
              </a:rPr>
              <a:t> </a:t>
            </a:r>
            <a:r>
              <a:rPr sz="1200" b="1" spc="-79" dirty="0">
                <a:latin typeface="Arial"/>
                <a:cs typeface="Arial"/>
              </a:rPr>
              <a:t>Б</a:t>
            </a:r>
            <a:r>
              <a:rPr sz="1200" b="1" spc="-23" dirty="0">
                <a:latin typeface="Arial"/>
                <a:cs typeface="Arial"/>
              </a:rPr>
              <a:t>А</a:t>
            </a:r>
            <a:r>
              <a:rPr sz="1200" b="1" spc="62" dirty="0">
                <a:latin typeface="Arial"/>
                <a:cs typeface="Arial"/>
              </a:rPr>
              <a:t>ЛЛ</a:t>
            </a:r>
            <a:r>
              <a:rPr sz="1200" b="1" spc="-21" dirty="0">
                <a:latin typeface="Arial"/>
                <a:cs typeface="Arial"/>
              </a:rPr>
              <a:t>А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-56" dirty="0">
                <a:latin typeface="Tahoma"/>
                <a:cs typeface="Tahoma"/>
              </a:rPr>
              <a:t>-</a:t>
            </a:r>
            <a:r>
              <a:rPr sz="1200" b="1" spc="-65" dirty="0">
                <a:latin typeface="Tahoma"/>
                <a:cs typeface="Tahoma"/>
              </a:rPr>
              <a:t> </a:t>
            </a:r>
            <a:r>
              <a:rPr sz="1200" b="1" spc="35" dirty="0">
                <a:latin typeface="Arial"/>
                <a:cs typeface="Arial"/>
              </a:rPr>
              <a:t>З</a:t>
            </a:r>
            <a:r>
              <a:rPr sz="1200" b="1" spc="-21" dirty="0">
                <a:latin typeface="Arial"/>
                <a:cs typeface="Arial"/>
              </a:rPr>
              <a:t>А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-44" dirty="0">
                <a:latin typeface="Arial"/>
                <a:cs typeface="Arial"/>
              </a:rPr>
              <a:t>В</a:t>
            </a:r>
            <a:r>
              <a:rPr sz="1200" b="1" spc="-65" dirty="0">
                <a:latin typeface="Arial"/>
                <a:cs typeface="Arial"/>
              </a:rPr>
              <a:t>Ы</a:t>
            </a:r>
            <a:r>
              <a:rPr sz="1200" b="1" spc="-79" dirty="0">
                <a:latin typeface="Arial"/>
                <a:cs typeface="Arial"/>
              </a:rPr>
              <a:t>Б</a:t>
            </a:r>
            <a:r>
              <a:rPr sz="1200" b="1" spc="32" dirty="0">
                <a:latin typeface="Arial"/>
                <a:cs typeface="Arial"/>
              </a:rPr>
              <a:t>О</a:t>
            </a:r>
            <a:r>
              <a:rPr sz="1200" b="1" spc="-32" dirty="0">
                <a:latin typeface="Arial"/>
                <a:cs typeface="Arial"/>
              </a:rPr>
              <a:t>Р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Д</a:t>
            </a:r>
            <a:r>
              <a:rPr sz="1200" b="1" spc="-44" dirty="0">
                <a:latin typeface="Arial"/>
                <a:cs typeface="Arial"/>
              </a:rPr>
              <a:t>В</a:t>
            </a:r>
            <a:r>
              <a:rPr sz="1200" b="1" spc="56" dirty="0">
                <a:latin typeface="Arial"/>
                <a:cs typeface="Arial"/>
              </a:rPr>
              <a:t>У</a:t>
            </a:r>
            <a:r>
              <a:rPr sz="1200" b="1" spc="15" dirty="0">
                <a:latin typeface="Arial"/>
                <a:cs typeface="Arial"/>
              </a:rPr>
              <a:t>Х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41" dirty="0">
                <a:latin typeface="Arial"/>
                <a:cs typeface="Arial"/>
              </a:rPr>
              <a:t>П</a:t>
            </a:r>
            <a:r>
              <a:rPr sz="1200" b="1" spc="-35" dirty="0">
                <a:latin typeface="Arial"/>
                <a:cs typeface="Arial"/>
              </a:rPr>
              <a:t>Р</a:t>
            </a:r>
            <a:r>
              <a:rPr sz="1200" b="1" spc="-23" dirty="0">
                <a:latin typeface="Arial"/>
                <a:cs typeface="Arial"/>
              </a:rPr>
              <a:t>А</a:t>
            </a:r>
            <a:r>
              <a:rPr sz="1200" b="1" spc="-44" dirty="0">
                <a:latin typeface="Arial"/>
                <a:cs typeface="Arial"/>
              </a:rPr>
              <a:t>В</a:t>
            </a:r>
            <a:r>
              <a:rPr sz="1200" b="1" spc="129" dirty="0">
                <a:latin typeface="Arial"/>
                <a:cs typeface="Arial"/>
              </a:rPr>
              <a:t>И</a:t>
            </a:r>
            <a:r>
              <a:rPr sz="1200" b="1" spc="62" dirty="0">
                <a:latin typeface="Arial"/>
                <a:cs typeface="Arial"/>
              </a:rPr>
              <a:t>Л</a:t>
            </a:r>
            <a:r>
              <a:rPr sz="1200" b="1" spc="-79" dirty="0">
                <a:latin typeface="Arial"/>
                <a:cs typeface="Arial"/>
              </a:rPr>
              <a:t>Ь</a:t>
            </a:r>
            <a:r>
              <a:rPr sz="1200" b="1" spc="62" dirty="0">
                <a:latin typeface="Arial"/>
                <a:cs typeface="Arial"/>
              </a:rPr>
              <a:t>Н</a:t>
            </a:r>
            <a:r>
              <a:rPr sz="1200" b="1" spc="-65" dirty="0">
                <a:latin typeface="Arial"/>
                <a:cs typeface="Arial"/>
              </a:rPr>
              <a:t>Ы</a:t>
            </a:r>
            <a:r>
              <a:rPr sz="1200" b="1" spc="15" dirty="0">
                <a:latin typeface="Arial"/>
                <a:cs typeface="Arial"/>
              </a:rPr>
              <a:t>Х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32" dirty="0">
                <a:latin typeface="Arial"/>
                <a:cs typeface="Arial"/>
              </a:rPr>
              <a:t>О</a:t>
            </a:r>
            <a:r>
              <a:rPr sz="1200" b="1" spc="-26" dirty="0">
                <a:latin typeface="Arial"/>
                <a:cs typeface="Arial"/>
              </a:rPr>
              <a:t>Т</a:t>
            </a:r>
            <a:r>
              <a:rPr sz="1200" b="1" spc="-44" dirty="0">
                <a:latin typeface="Arial"/>
                <a:cs typeface="Arial"/>
              </a:rPr>
              <a:t>В</a:t>
            </a:r>
            <a:r>
              <a:rPr sz="1200" b="1" spc="-111" dirty="0">
                <a:latin typeface="Arial"/>
                <a:cs typeface="Arial"/>
              </a:rPr>
              <a:t>Е</a:t>
            </a:r>
            <a:r>
              <a:rPr sz="1200" b="1" spc="-26" dirty="0">
                <a:latin typeface="Arial"/>
                <a:cs typeface="Arial"/>
              </a:rPr>
              <a:t>Т</a:t>
            </a:r>
            <a:r>
              <a:rPr sz="1200" b="1" spc="32" dirty="0">
                <a:latin typeface="Arial"/>
                <a:cs typeface="Arial"/>
              </a:rPr>
              <a:t>О</a:t>
            </a:r>
            <a:r>
              <a:rPr sz="1200" b="1" spc="-41" dirty="0">
                <a:latin typeface="Arial"/>
                <a:cs typeface="Arial"/>
              </a:rPr>
              <a:t>В</a:t>
            </a:r>
            <a:endParaRPr sz="1200" dirty="0">
              <a:latin typeface="Arial"/>
              <a:cs typeface="Arial"/>
            </a:endParaRPr>
          </a:p>
          <a:p>
            <a:pPr marL="7450">
              <a:spcBef>
                <a:spcPts val="26"/>
              </a:spcBef>
            </a:pPr>
            <a:r>
              <a:rPr sz="1200" b="1" spc="-243" dirty="0">
                <a:latin typeface="Tahoma"/>
                <a:cs typeface="Tahoma"/>
              </a:rPr>
              <a:t>1</a:t>
            </a:r>
            <a:r>
              <a:rPr sz="1200" b="1" spc="-65" dirty="0">
                <a:latin typeface="Tahoma"/>
                <a:cs typeface="Tahoma"/>
              </a:rPr>
              <a:t> </a:t>
            </a:r>
            <a:r>
              <a:rPr sz="1200" b="1" spc="-79" dirty="0">
                <a:latin typeface="Arial"/>
                <a:cs typeface="Arial"/>
              </a:rPr>
              <a:t>Б</a:t>
            </a:r>
            <a:r>
              <a:rPr sz="1200" b="1" spc="-23" dirty="0">
                <a:latin typeface="Arial"/>
                <a:cs typeface="Arial"/>
              </a:rPr>
              <a:t>А</a:t>
            </a:r>
            <a:r>
              <a:rPr sz="1200" b="1" spc="62" dirty="0">
                <a:latin typeface="Arial"/>
                <a:cs typeface="Arial"/>
              </a:rPr>
              <a:t>Л</a:t>
            </a:r>
            <a:r>
              <a:rPr sz="1200" b="1" spc="65" dirty="0">
                <a:latin typeface="Arial"/>
                <a:cs typeface="Arial"/>
              </a:rPr>
              <a:t>Л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-56" dirty="0">
                <a:latin typeface="Tahoma"/>
                <a:cs typeface="Tahoma"/>
              </a:rPr>
              <a:t>-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126" dirty="0">
                <a:latin typeface="Tahoma"/>
                <a:cs typeface="Tahoma"/>
              </a:rPr>
              <a:t> </a:t>
            </a:r>
            <a:r>
              <a:rPr sz="1200" b="1" spc="35" dirty="0">
                <a:latin typeface="Arial"/>
                <a:cs typeface="Arial"/>
              </a:rPr>
              <a:t>З</a:t>
            </a:r>
            <a:r>
              <a:rPr sz="1200" b="1" spc="-21" dirty="0">
                <a:latin typeface="Arial"/>
                <a:cs typeface="Arial"/>
              </a:rPr>
              <a:t>А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-44" dirty="0">
                <a:latin typeface="Arial"/>
                <a:cs typeface="Arial"/>
              </a:rPr>
              <a:t>В</a:t>
            </a:r>
            <a:r>
              <a:rPr sz="1200" b="1" spc="-65" dirty="0">
                <a:latin typeface="Arial"/>
                <a:cs typeface="Arial"/>
              </a:rPr>
              <a:t>Ы</a:t>
            </a:r>
            <a:r>
              <a:rPr sz="1200" b="1" spc="-79" dirty="0">
                <a:latin typeface="Arial"/>
                <a:cs typeface="Arial"/>
              </a:rPr>
              <a:t>Б</a:t>
            </a:r>
            <a:r>
              <a:rPr sz="1200" b="1" spc="32" dirty="0">
                <a:latin typeface="Arial"/>
                <a:cs typeface="Arial"/>
              </a:rPr>
              <a:t>О</a:t>
            </a:r>
            <a:r>
              <a:rPr sz="1200" b="1" spc="-32" dirty="0">
                <a:latin typeface="Arial"/>
                <a:cs typeface="Arial"/>
              </a:rPr>
              <a:t>Р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32" dirty="0">
                <a:latin typeface="Arial"/>
                <a:cs typeface="Arial"/>
              </a:rPr>
              <a:t>О</a:t>
            </a:r>
            <a:r>
              <a:rPr sz="1200" b="1" spc="70" dirty="0">
                <a:latin typeface="Arial"/>
                <a:cs typeface="Arial"/>
              </a:rPr>
              <a:t>Д</a:t>
            </a:r>
            <a:r>
              <a:rPr sz="1200" b="1" spc="62" dirty="0">
                <a:latin typeface="Arial"/>
                <a:cs typeface="Arial"/>
              </a:rPr>
              <a:t>Н</a:t>
            </a:r>
            <a:r>
              <a:rPr sz="1200" b="1" spc="32" dirty="0">
                <a:latin typeface="Arial"/>
                <a:cs typeface="Arial"/>
              </a:rPr>
              <a:t>О</a:t>
            </a:r>
            <a:r>
              <a:rPr sz="1200" b="1" spc="3" dirty="0">
                <a:latin typeface="Arial"/>
                <a:cs typeface="Arial"/>
              </a:rPr>
              <a:t>Г</a:t>
            </a:r>
            <a:r>
              <a:rPr sz="1200" b="1" spc="35" dirty="0">
                <a:latin typeface="Arial"/>
                <a:cs typeface="Arial"/>
              </a:rPr>
              <a:t>О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41" dirty="0">
                <a:latin typeface="Arial"/>
                <a:cs typeface="Arial"/>
              </a:rPr>
              <a:t>П</a:t>
            </a:r>
            <a:r>
              <a:rPr sz="1200" b="1" spc="-35" dirty="0">
                <a:latin typeface="Arial"/>
                <a:cs typeface="Arial"/>
              </a:rPr>
              <a:t>Р</a:t>
            </a:r>
            <a:r>
              <a:rPr sz="1200" b="1" spc="-23" dirty="0">
                <a:latin typeface="Arial"/>
                <a:cs typeface="Arial"/>
              </a:rPr>
              <a:t>А</a:t>
            </a:r>
            <a:r>
              <a:rPr sz="1200" b="1" spc="-44" dirty="0">
                <a:latin typeface="Arial"/>
                <a:cs typeface="Arial"/>
              </a:rPr>
              <a:t>В</a:t>
            </a:r>
            <a:r>
              <a:rPr sz="1200" b="1" spc="129" dirty="0">
                <a:latin typeface="Arial"/>
                <a:cs typeface="Arial"/>
              </a:rPr>
              <a:t>И</a:t>
            </a:r>
            <a:r>
              <a:rPr sz="1200" b="1" spc="62" dirty="0">
                <a:latin typeface="Arial"/>
                <a:cs typeface="Arial"/>
              </a:rPr>
              <a:t>Л</a:t>
            </a:r>
            <a:r>
              <a:rPr sz="1200" b="1" spc="-79" dirty="0">
                <a:latin typeface="Arial"/>
                <a:cs typeface="Arial"/>
              </a:rPr>
              <a:t>Ь</a:t>
            </a:r>
            <a:r>
              <a:rPr sz="1200" b="1" spc="62" dirty="0">
                <a:latin typeface="Arial"/>
                <a:cs typeface="Arial"/>
              </a:rPr>
              <a:t>Н</a:t>
            </a:r>
            <a:r>
              <a:rPr sz="1200" b="1" spc="32" dirty="0">
                <a:latin typeface="Arial"/>
                <a:cs typeface="Arial"/>
              </a:rPr>
              <a:t>О</a:t>
            </a:r>
            <a:r>
              <a:rPr sz="1200" b="1" spc="3" dirty="0">
                <a:latin typeface="Arial"/>
                <a:cs typeface="Arial"/>
              </a:rPr>
              <a:t>Г</a:t>
            </a:r>
            <a:r>
              <a:rPr sz="1200" b="1" spc="35" dirty="0">
                <a:latin typeface="Arial"/>
                <a:cs typeface="Arial"/>
              </a:rPr>
              <a:t>О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32" dirty="0">
                <a:latin typeface="Arial"/>
                <a:cs typeface="Arial"/>
              </a:rPr>
              <a:t>О</a:t>
            </a:r>
            <a:r>
              <a:rPr sz="1200" b="1" spc="-26" dirty="0">
                <a:latin typeface="Arial"/>
                <a:cs typeface="Arial"/>
              </a:rPr>
              <a:t>Т</a:t>
            </a:r>
            <a:r>
              <a:rPr sz="1200" b="1" spc="-44" dirty="0">
                <a:latin typeface="Arial"/>
                <a:cs typeface="Arial"/>
              </a:rPr>
              <a:t>В</a:t>
            </a:r>
            <a:r>
              <a:rPr sz="1200" b="1" spc="-111" dirty="0">
                <a:latin typeface="Arial"/>
                <a:cs typeface="Arial"/>
              </a:rPr>
              <a:t>Е</a:t>
            </a:r>
            <a:r>
              <a:rPr sz="1200" b="1" spc="-26" dirty="0">
                <a:latin typeface="Arial"/>
                <a:cs typeface="Arial"/>
              </a:rPr>
              <a:t>Т</a:t>
            </a:r>
            <a:r>
              <a:rPr sz="1200" b="1" spc="-21" dirty="0">
                <a:latin typeface="Arial"/>
                <a:cs typeface="Arial"/>
              </a:rPr>
              <a:t>А</a:t>
            </a:r>
            <a:endParaRPr sz="1200" dirty="0">
              <a:latin typeface="Arial"/>
              <a:cs typeface="Arial"/>
            </a:endParaRPr>
          </a:p>
          <a:p>
            <a:pPr marL="7450">
              <a:spcBef>
                <a:spcPts val="26"/>
              </a:spcBef>
            </a:pPr>
            <a:r>
              <a:rPr sz="1200" b="1" spc="47" dirty="0">
                <a:latin typeface="Arial"/>
                <a:cs typeface="Arial"/>
              </a:rPr>
              <a:t>ПРИ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ВЫБОРЕ</a:t>
            </a:r>
            <a:r>
              <a:rPr sz="1200" b="1" spc="-44" dirty="0">
                <a:latin typeface="Arial"/>
                <a:cs typeface="Arial"/>
              </a:rPr>
              <a:t> </a:t>
            </a:r>
            <a:r>
              <a:rPr sz="1200" b="1" spc="23" dirty="0">
                <a:latin typeface="Arial"/>
                <a:cs typeface="Arial"/>
              </a:rPr>
              <a:t>ДВУХ</a:t>
            </a:r>
            <a:r>
              <a:rPr sz="1200" b="1" spc="-44" dirty="0">
                <a:latin typeface="Arial"/>
                <a:cs typeface="Arial"/>
              </a:rPr>
              <a:t> </a:t>
            </a:r>
            <a:r>
              <a:rPr sz="1200" b="1" spc="132" dirty="0">
                <a:latin typeface="Arial"/>
                <a:cs typeface="Arial"/>
              </a:rPr>
              <a:t>И</a:t>
            </a:r>
            <a:r>
              <a:rPr sz="1200" b="1" spc="-44" dirty="0">
                <a:latin typeface="Arial"/>
                <a:cs typeface="Arial"/>
              </a:rPr>
              <a:t> </a:t>
            </a:r>
            <a:r>
              <a:rPr sz="1200" b="1" spc="-41" dirty="0">
                <a:latin typeface="Arial"/>
                <a:cs typeface="Arial"/>
              </a:rPr>
              <a:t>БОЛЕЕ</a:t>
            </a:r>
            <a:r>
              <a:rPr sz="1200" b="1" spc="-47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НЕПРАВИЛЬНЫХ</a:t>
            </a:r>
            <a:r>
              <a:rPr sz="1200" b="1" spc="-44" dirty="0">
                <a:latin typeface="Arial"/>
                <a:cs typeface="Arial"/>
              </a:rPr>
              <a:t> </a:t>
            </a:r>
            <a:r>
              <a:rPr sz="1200" b="1" spc="-26" dirty="0">
                <a:latin typeface="Arial"/>
                <a:cs typeface="Arial"/>
              </a:rPr>
              <a:t>ОТВЕТОВ</a:t>
            </a:r>
            <a:r>
              <a:rPr sz="1200" b="1" spc="-44" dirty="0">
                <a:latin typeface="Arial"/>
                <a:cs typeface="Arial"/>
              </a:rPr>
              <a:t> </a:t>
            </a:r>
            <a:r>
              <a:rPr sz="1200" b="1" spc="-249" dirty="0">
                <a:latin typeface="Tahoma"/>
                <a:cs typeface="Tahoma"/>
              </a:rPr>
              <a:t>–</a:t>
            </a:r>
            <a:r>
              <a:rPr sz="1200" b="1" spc="-138" dirty="0">
                <a:latin typeface="Tahoma"/>
                <a:cs typeface="Tahoma"/>
              </a:rPr>
              <a:t> </a:t>
            </a:r>
            <a:r>
              <a:rPr sz="1200" b="1" spc="88" dirty="0">
                <a:latin typeface="Tahoma"/>
                <a:cs typeface="Tahoma"/>
              </a:rPr>
              <a:t>0</a:t>
            </a:r>
            <a:r>
              <a:rPr sz="1200" b="1" spc="-62" dirty="0">
                <a:latin typeface="Tahoma"/>
                <a:cs typeface="Tahoma"/>
              </a:rPr>
              <a:t> </a:t>
            </a:r>
            <a:r>
              <a:rPr sz="1200" b="1" dirty="0">
                <a:latin typeface="Arial"/>
                <a:cs typeface="Arial"/>
              </a:rPr>
              <a:t>БАЛЛОВ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5455" y="1548558"/>
            <a:ext cx="41275" cy="507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5455" y="1745408"/>
            <a:ext cx="41275" cy="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4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82" y="1371603"/>
            <a:ext cx="2476156" cy="3031067"/>
          </a:xfrm>
          <a:custGeom>
            <a:avLst/>
            <a:gdLst/>
            <a:ahLst/>
            <a:cxnLst/>
            <a:rect l="l" t="t" r="r" b="b"/>
            <a:pathLst>
              <a:path w="4571365" h="4546600">
                <a:moveTo>
                  <a:pt x="2711763" y="25399"/>
                </a:moveTo>
                <a:lnTo>
                  <a:pt x="1859375" y="25399"/>
                </a:lnTo>
                <a:lnTo>
                  <a:pt x="1952065" y="0"/>
                </a:lnTo>
                <a:lnTo>
                  <a:pt x="2619074" y="0"/>
                </a:lnTo>
                <a:lnTo>
                  <a:pt x="2711763" y="25399"/>
                </a:lnTo>
                <a:close/>
              </a:path>
              <a:path w="4571365" h="4546600">
                <a:moveTo>
                  <a:pt x="2757626" y="4508499"/>
                </a:moveTo>
                <a:lnTo>
                  <a:pt x="1813513" y="4508499"/>
                </a:lnTo>
                <a:lnTo>
                  <a:pt x="1502407" y="4419599"/>
                </a:lnTo>
                <a:lnTo>
                  <a:pt x="1459501" y="4394199"/>
                </a:lnTo>
                <a:lnTo>
                  <a:pt x="1374942" y="4368799"/>
                </a:lnTo>
                <a:lnTo>
                  <a:pt x="1333309" y="4343399"/>
                </a:lnTo>
                <a:lnTo>
                  <a:pt x="1292119" y="4330699"/>
                </a:lnTo>
                <a:lnTo>
                  <a:pt x="1211111" y="4279899"/>
                </a:lnTo>
                <a:lnTo>
                  <a:pt x="1171313" y="4267199"/>
                </a:lnTo>
                <a:lnTo>
                  <a:pt x="1093177" y="4216399"/>
                </a:lnTo>
                <a:lnTo>
                  <a:pt x="1017055" y="4165599"/>
                </a:lnTo>
                <a:lnTo>
                  <a:pt x="943026" y="4114799"/>
                </a:lnTo>
                <a:lnTo>
                  <a:pt x="906821" y="4089399"/>
                </a:lnTo>
                <a:lnTo>
                  <a:pt x="871169" y="4063999"/>
                </a:lnTo>
                <a:lnTo>
                  <a:pt x="836081" y="4038599"/>
                </a:lnTo>
                <a:lnTo>
                  <a:pt x="801565" y="4000499"/>
                </a:lnTo>
                <a:lnTo>
                  <a:pt x="767631" y="3975099"/>
                </a:lnTo>
                <a:lnTo>
                  <a:pt x="734291" y="3949699"/>
                </a:lnTo>
                <a:lnTo>
                  <a:pt x="701553" y="3911599"/>
                </a:lnTo>
                <a:lnTo>
                  <a:pt x="669427" y="3886199"/>
                </a:lnTo>
                <a:lnTo>
                  <a:pt x="637924" y="3848099"/>
                </a:lnTo>
                <a:lnTo>
                  <a:pt x="607054" y="3822699"/>
                </a:lnTo>
                <a:lnTo>
                  <a:pt x="576825" y="3784599"/>
                </a:lnTo>
                <a:lnTo>
                  <a:pt x="547249" y="3746499"/>
                </a:lnTo>
                <a:lnTo>
                  <a:pt x="518335" y="3721099"/>
                </a:lnTo>
                <a:lnTo>
                  <a:pt x="490093" y="3682999"/>
                </a:lnTo>
                <a:lnTo>
                  <a:pt x="462532" y="3644899"/>
                </a:lnTo>
                <a:lnTo>
                  <a:pt x="435664" y="3606799"/>
                </a:lnTo>
                <a:lnTo>
                  <a:pt x="409497" y="3568699"/>
                </a:lnTo>
                <a:lnTo>
                  <a:pt x="384042" y="3530599"/>
                </a:lnTo>
                <a:lnTo>
                  <a:pt x="359309" y="3492499"/>
                </a:lnTo>
                <a:lnTo>
                  <a:pt x="335307" y="3454399"/>
                </a:lnTo>
                <a:lnTo>
                  <a:pt x="312047" y="3416299"/>
                </a:lnTo>
                <a:lnTo>
                  <a:pt x="289538" y="3378199"/>
                </a:lnTo>
                <a:lnTo>
                  <a:pt x="267790" y="3340099"/>
                </a:lnTo>
                <a:lnTo>
                  <a:pt x="246813" y="3301999"/>
                </a:lnTo>
                <a:lnTo>
                  <a:pt x="226618" y="3263899"/>
                </a:lnTo>
                <a:lnTo>
                  <a:pt x="207213" y="3225799"/>
                </a:lnTo>
                <a:lnTo>
                  <a:pt x="188609" y="3174999"/>
                </a:lnTo>
                <a:lnTo>
                  <a:pt x="170816" y="3136899"/>
                </a:lnTo>
                <a:lnTo>
                  <a:pt x="153844" y="3098799"/>
                </a:lnTo>
                <a:lnTo>
                  <a:pt x="137703" y="3047999"/>
                </a:lnTo>
                <a:lnTo>
                  <a:pt x="122402" y="3009899"/>
                </a:lnTo>
                <a:lnTo>
                  <a:pt x="107952" y="2959099"/>
                </a:lnTo>
                <a:lnTo>
                  <a:pt x="94362" y="2920999"/>
                </a:lnTo>
                <a:lnTo>
                  <a:pt x="81642" y="2870199"/>
                </a:lnTo>
                <a:lnTo>
                  <a:pt x="69803" y="2832099"/>
                </a:lnTo>
                <a:lnTo>
                  <a:pt x="58854" y="2781299"/>
                </a:lnTo>
                <a:lnTo>
                  <a:pt x="48805" y="2743199"/>
                </a:lnTo>
                <a:lnTo>
                  <a:pt x="39666" y="2692399"/>
                </a:lnTo>
                <a:lnTo>
                  <a:pt x="31446" y="2641599"/>
                </a:lnTo>
                <a:lnTo>
                  <a:pt x="24157" y="2603499"/>
                </a:lnTo>
                <a:lnTo>
                  <a:pt x="17807" y="2552699"/>
                </a:lnTo>
                <a:lnTo>
                  <a:pt x="12407" y="2501899"/>
                </a:lnTo>
                <a:lnTo>
                  <a:pt x="7967" y="2463799"/>
                </a:lnTo>
                <a:lnTo>
                  <a:pt x="4496" y="2412999"/>
                </a:lnTo>
                <a:lnTo>
                  <a:pt x="2005" y="2362199"/>
                </a:lnTo>
                <a:lnTo>
                  <a:pt x="502" y="2311399"/>
                </a:lnTo>
                <a:lnTo>
                  <a:pt x="0" y="2273299"/>
                </a:lnTo>
                <a:lnTo>
                  <a:pt x="502" y="2222499"/>
                </a:lnTo>
                <a:lnTo>
                  <a:pt x="2005" y="2171699"/>
                </a:lnTo>
                <a:lnTo>
                  <a:pt x="4496" y="2120899"/>
                </a:lnTo>
                <a:lnTo>
                  <a:pt x="7967" y="2070099"/>
                </a:lnTo>
                <a:lnTo>
                  <a:pt x="12407" y="2031999"/>
                </a:lnTo>
                <a:lnTo>
                  <a:pt x="17807" y="1981199"/>
                </a:lnTo>
                <a:lnTo>
                  <a:pt x="24157" y="1930399"/>
                </a:lnTo>
                <a:lnTo>
                  <a:pt x="31446" y="1892299"/>
                </a:lnTo>
                <a:lnTo>
                  <a:pt x="39666" y="1841499"/>
                </a:lnTo>
                <a:lnTo>
                  <a:pt x="48805" y="1790699"/>
                </a:lnTo>
                <a:lnTo>
                  <a:pt x="58854" y="1752599"/>
                </a:lnTo>
                <a:lnTo>
                  <a:pt x="69803" y="1701799"/>
                </a:lnTo>
                <a:lnTo>
                  <a:pt x="81642" y="1663699"/>
                </a:lnTo>
                <a:lnTo>
                  <a:pt x="94362" y="1612899"/>
                </a:lnTo>
                <a:lnTo>
                  <a:pt x="107952" y="1574799"/>
                </a:lnTo>
                <a:lnTo>
                  <a:pt x="122402" y="1523999"/>
                </a:lnTo>
                <a:lnTo>
                  <a:pt x="137703" y="1485899"/>
                </a:lnTo>
                <a:lnTo>
                  <a:pt x="153844" y="1435099"/>
                </a:lnTo>
                <a:lnTo>
                  <a:pt x="170816" y="1396999"/>
                </a:lnTo>
                <a:lnTo>
                  <a:pt x="188609" y="1358899"/>
                </a:lnTo>
                <a:lnTo>
                  <a:pt x="207213" y="1320799"/>
                </a:lnTo>
                <a:lnTo>
                  <a:pt x="226618" y="1269999"/>
                </a:lnTo>
                <a:lnTo>
                  <a:pt x="246813" y="1231899"/>
                </a:lnTo>
                <a:lnTo>
                  <a:pt x="267790" y="1193799"/>
                </a:lnTo>
                <a:lnTo>
                  <a:pt x="289538" y="1155699"/>
                </a:lnTo>
                <a:lnTo>
                  <a:pt x="312047" y="1117599"/>
                </a:lnTo>
                <a:lnTo>
                  <a:pt x="335307" y="1079499"/>
                </a:lnTo>
                <a:lnTo>
                  <a:pt x="359309" y="1041399"/>
                </a:lnTo>
                <a:lnTo>
                  <a:pt x="384042" y="1003299"/>
                </a:lnTo>
                <a:lnTo>
                  <a:pt x="409497" y="965199"/>
                </a:lnTo>
                <a:lnTo>
                  <a:pt x="435664" y="927099"/>
                </a:lnTo>
                <a:lnTo>
                  <a:pt x="462532" y="888999"/>
                </a:lnTo>
                <a:lnTo>
                  <a:pt x="490093" y="850899"/>
                </a:lnTo>
                <a:lnTo>
                  <a:pt x="518335" y="812799"/>
                </a:lnTo>
                <a:lnTo>
                  <a:pt x="547249" y="787399"/>
                </a:lnTo>
                <a:lnTo>
                  <a:pt x="576825" y="749299"/>
                </a:lnTo>
                <a:lnTo>
                  <a:pt x="607054" y="711199"/>
                </a:lnTo>
                <a:lnTo>
                  <a:pt x="637924" y="685799"/>
                </a:lnTo>
                <a:lnTo>
                  <a:pt x="669427" y="647699"/>
                </a:lnTo>
                <a:lnTo>
                  <a:pt x="701553" y="622299"/>
                </a:lnTo>
                <a:lnTo>
                  <a:pt x="734291" y="584199"/>
                </a:lnTo>
                <a:lnTo>
                  <a:pt x="767631" y="558799"/>
                </a:lnTo>
                <a:lnTo>
                  <a:pt x="801565" y="533399"/>
                </a:lnTo>
                <a:lnTo>
                  <a:pt x="836081" y="495299"/>
                </a:lnTo>
                <a:lnTo>
                  <a:pt x="871169" y="469899"/>
                </a:lnTo>
                <a:lnTo>
                  <a:pt x="906821" y="444499"/>
                </a:lnTo>
                <a:lnTo>
                  <a:pt x="943026" y="419099"/>
                </a:lnTo>
                <a:lnTo>
                  <a:pt x="1017055" y="368299"/>
                </a:lnTo>
                <a:lnTo>
                  <a:pt x="1093177" y="317499"/>
                </a:lnTo>
                <a:lnTo>
                  <a:pt x="1171313" y="266699"/>
                </a:lnTo>
                <a:lnTo>
                  <a:pt x="1211111" y="253999"/>
                </a:lnTo>
                <a:lnTo>
                  <a:pt x="1292119" y="203199"/>
                </a:lnTo>
                <a:lnTo>
                  <a:pt x="1333309" y="190499"/>
                </a:lnTo>
                <a:lnTo>
                  <a:pt x="1374942" y="165099"/>
                </a:lnTo>
                <a:lnTo>
                  <a:pt x="1459501" y="139699"/>
                </a:lnTo>
                <a:lnTo>
                  <a:pt x="1502407" y="114299"/>
                </a:lnTo>
                <a:lnTo>
                  <a:pt x="1813513" y="25399"/>
                </a:lnTo>
                <a:lnTo>
                  <a:pt x="2757626" y="25399"/>
                </a:lnTo>
                <a:lnTo>
                  <a:pt x="3068731" y="114299"/>
                </a:lnTo>
                <a:lnTo>
                  <a:pt x="3111637" y="139699"/>
                </a:lnTo>
                <a:lnTo>
                  <a:pt x="3196196" y="165099"/>
                </a:lnTo>
                <a:lnTo>
                  <a:pt x="3237830" y="190499"/>
                </a:lnTo>
                <a:lnTo>
                  <a:pt x="3279019" y="203199"/>
                </a:lnTo>
                <a:lnTo>
                  <a:pt x="3360027" y="253999"/>
                </a:lnTo>
                <a:lnTo>
                  <a:pt x="3399825" y="266699"/>
                </a:lnTo>
                <a:lnTo>
                  <a:pt x="3477961" y="317499"/>
                </a:lnTo>
                <a:lnTo>
                  <a:pt x="3554083" y="368299"/>
                </a:lnTo>
                <a:lnTo>
                  <a:pt x="3628112" y="419099"/>
                </a:lnTo>
                <a:lnTo>
                  <a:pt x="3664317" y="444499"/>
                </a:lnTo>
                <a:lnTo>
                  <a:pt x="3699969" y="469899"/>
                </a:lnTo>
                <a:lnTo>
                  <a:pt x="3735058" y="495299"/>
                </a:lnTo>
                <a:lnTo>
                  <a:pt x="3769574" y="533399"/>
                </a:lnTo>
                <a:lnTo>
                  <a:pt x="3803507" y="558799"/>
                </a:lnTo>
                <a:lnTo>
                  <a:pt x="3836847" y="584199"/>
                </a:lnTo>
                <a:lnTo>
                  <a:pt x="3869585" y="622299"/>
                </a:lnTo>
                <a:lnTo>
                  <a:pt x="3901711" y="647699"/>
                </a:lnTo>
                <a:lnTo>
                  <a:pt x="3933214" y="685799"/>
                </a:lnTo>
                <a:lnTo>
                  <a:pt x="3964085" y="711199"/>
                </a:lnTo>
                <a:lnTo>
                  <a:pt x="3994313" y="749299"/>
                </a:lnTo>
                <a:lnTo>
                  <a:pt x="4023889" y="787399"/>
                </a:lnTo>
                <a:lnTo>
                  <a:pt x="4052803" y="812799"/>
                </a:lnTo>
                <a:lnTo>
                  <a:pt x="4081046" y="850899"/>
                </a:lnTo>
                <a:lnTo>
                  <a:pt x="4108606" y="888999"/>
                </a:lnTo>
                <a:lnTo>
                  <a:pt x="4135474" y="927099"/>
                </a:lnTo>
                <a:lnTo>
                  <a:pt x="4161641" y="965199"/>
                </a:lnTo>
                <a:lnTo>
                  <a:pt x="4187096" y="1003299"/>
                </a:lnTo>
                <a:lnTo>
                  <a:pt x="4211829" y="1041399"/>
                </a:lnTo>
                <a:lnTo>
                  <a:pt x="4235831" y="1079499"/>
                </a:lnTo>
                <a:lnTo>
                  <a:pt x="4259092" y="1117599"/>
                </a:lnTo>
                <a:lnTo>
                  <a:pt x="4281601" y="1155699"/>
                </a:lnTo>
                <a:lnTo>
                  <a:pt x="4303348" y="1193799"/>
                </a:lnTo>
                <a:lnTo>
                  <a:pt x="4324325" y="1231899"/>
                </a:lnTo>
                <a:lnTo>
                  <a:pt x="4344521" y="1269999"/>
                </a:lnTo>
                <a:lnTo>
                  <a:pt x="4363925" y="1320799"/>
                </a:lnTo>
                <a:lnTo>
                  <a:pt x="4382529" y="1358899"/>
                </a:lnTo>
                <a:lnTo>
                  <a:pt x="4400322" y="1396999"/>
                </a:lnTo>
                <a:lnTo>
                  <a:pt x="4417294" y="1435099"/>
                </a:lnTo>
                <a:lnTo>
                  <a:pt x="4433435" y="1485899"/>
                </a:lnTo>
                <a:lnTo>
                  <a:pt x="4448736" y="1523999"/>
                </a:lnTo>
                <a:lnTo>
                  <a:pt x="4463187" y="1574799"/>
                </a:lnTo>
                <a:lnTo>
                  <a:pt x="4476776" y="1612899"/>
                </a:lnTo>
                <a:lnTo>
                  <a:pt x="4489496" y="1663699"/>
                </a:lnTo>
                <a:lnTo>
                  <a:pt x="4501335" y="1701799"/>
                </a:lnTo>
                <a:lnTo>
                  <a:pt x="4512285" y="1752599"/>
                </a:lnTo>
                <a:lnTo>
                  <a:pt x="4522334" y="1790699"/>
                </a:lnTo>
                <a:lnTo>
                  <a:pt x="4531473" y="1841499"/>
                </a:lnTo>
                <a:lnTo>
                  <a:pt x="4539692" y="1892299"/>
                </a:lnTo>
                <a:lnTo>
                  <a:pt x="4546981" y="1930399"/>
                </a:lnTo>
                <a:lnTo>
                  <a:pt x="4553331" y="1981199"/>
                </a:lnTo>
                <a:lnTo>
                  <a:pt x="4558731" y="2031999"/>
                </a:lnTo>
                <a:lnTo>
                  <a:pt x="4563171" y="2070099"/>
                </a:lnTo>
                <a:lnTo>
                  <a:pt x="4566642" y="2120899"/>
                </a:lnTo>
                <a:lnTo>
                  <a:pt x="4569134" y="2171699"/>
                </a:lnTo>
                <a:lnTo>
                  <a:pt x="4570636" y="2222499"/>
                </a:lnTo>
                <a:lnTo>
                  <a:pt x="4571139" y="2273299"/>
                </a:lnTo>
                <a:lnTo>
                  <a:pt x="4570636" y="2311399"/>
                </a:lnTo>
                <a:lnTo>
                  <a:pt x="4569134" y="2362199"/>
                </a:lnTo>
                <a:lnTo>
                  <a:pt x="4566642" y="2412999"/>
                </a:lnTo>
                <a:lnTo>
                  <a:pt x="4563171" y="2463799"/>
                </a:lnTo>
                <a:lnTo>
                  <a:pt x="4558731" y="2501899"/>
                </a:lnTo>
                <a:lnTo>
                  <a:pt x="4553331" y="2552699"/>
                </a:lnTo>
                <a:lnTo>
                  <a:pt x="4546981" y="2603499"/>
                </a:lnTo>
                <a:lnTo>
                  <a:pt x="4539692" y="2641599"/>
                </a:lnTo>
                <a:lnTo>
                  <a:pt x="4531473" y="2692399"/>
                </a:lnTo>
                <a:lnTo>
                  <a:pt x="4522334" y="2743199"/>
                </a:lnTo>
                <a:lnTo>
                  <a:pt x="4512285" y="2781299"/>
                </a:lnTo>
                <a:lnTo>
                  <a:pt x="4501335" y="2832099"/>
                </a:lnTo>
                <a:lnTo>
                  <a:pt x="4489496" y="2870199"/>
                </a:lnTo>
                <a:lnTo>
                  <a:pt x="4476776" y="2920999"/>
                </a:lnTo>
                <a:lnTo>
                  <a:pt x="4463187" y="2959099"/>
                </a:lnTo>
                <a:lnTo>
                  <a:pt x="4448736" y="3009899"/>
                </a:lnTo>
                <a:lnTo>
                  <a:pt x="4433435" y="3047999"/>
                </a:lnTo>
                <a:lnTo>
                  <a:pt x="4417294" y="3098799"/>
                </a:lnTo>
                <a:lnTo>
                  <a:pt x="4400322" y="3136899"/>
                </a:lnTo>
                <a:lnTo>
                  <a:pt x="4382529" y="3174999"/>
                </a:lnTo>
                <a:lnTo>
                  <a:pt x="4363925" y="3225799"/>
                </a:lnTo>
                <a:lnTo>
                  <a:pt x="4344521" y="3263899"/>
                </a:lnTo>
                <a:lnTo>
                  <a:pt x="4324325" y="3301999"/>
                </a:lnTo>
                <a:lnTo>
                  <a:pt x="4303348" y="3340099"/>
                </a:lnTo>
                <a:lnTo>
                  <a:pt x="4281601" y="3378199"/>
                </a:lnTo>
                <a:lnTo>
                  <a:pt x="4259092" y="3416299"/>
                </a:lnTo>
                <a:lnTo>
                  <a:pt x="4235831" y="3454399"/>
                </a:lnTo>
                <a:lnTo>
                  <a:pt x="4211829" y="3492499"/>
                </a:lnTo>
                <a:lnTo>
                  <a:pt x="4187096" y="3530599"/>
                </a:lnTo>
                <a:lnTo>
                  <a:pt x="4161641" y="3568699"/>
                </a:lnTo>
                <a:lnTo>
                  <a:pt x="4135474" y="3606799"/>
                </a:lnTo>
                <a:lnTo>
                  <a:pt x="4108606" y="3644899"/>
                </a:lnTo>
                <a:lnTo>
                  <a:pt x="4081046" y="3682999"/>
                </a:lnTo>
                <a:lnTo>
                  <a:pt x="4052803" y="3721099"/>
                </a:lnTo>
                <a:lnTo>
                  <a:pt x="4023889" y="3746499"/>
                </a:lnTo>
                <a:lnTo>
                  <a:pt x="3994313" y="3784599"/>
                </a:lnTo>
                <a:lnTo>
                  <a:pt x="3964085" y="3822699"/>
                </a:lnTo>
                <a:lnTo>
                  <a:pt x="3933214" y="3848099"/>
                </a:lnTo>
                <a:lnTo>
                  <a:pt x="3901711" y="3886199"/>
                </a:lnTo>
                <a:lnTo>
                  <a:pt x="3869585" y="3911599"/>
                </a:lnTo>
                <a:lnTo>
                  <a:pt x="3836847" y="3949699"/>
                </a:lnTo>
                <a:lnTo>
                  <a:pt x="3803507" y="3975099"/>
                </a:lnTo>
                <a:lnTo>
                  <a:pt x="3769574" y="4000499"/>
                </a:lnTo>
                <a:lnTo>
                  <a:pt x="3735058" y="4038599"/>
                </a:lnTo>
                <a:lnTo>
                  <a:pt x="3699969" y="4063999"/>
                </a:lnTo>
                <a:lnTo>
                  <a:pt x="3664317" y="4089399"/>
                </a:lnTo>
                <a:lnTo>
                  <a:pt x="3628112" y="4114799"/>
                </a:lnTo>
                <a:lnTo>
                  <a:pt x="3554083" y="4165599"/>
                </a:lnTo>
                <a:lnTo>
                  <a:pt x="3477961" y="4216399"/>
                </a:lnTo>
                <a:lnTo>
                  <a:pt x="3399825" y="4267199"/>
                </a:lnTo>
                <a:lnTo>
                  <a:pt x="3360027" y="4279899"/>
                </a:lnTo>
                <a:lnTo>
                  <a:pt x="3279019" y="4330699"/>
                </a:lnTo>
                <a:lnTo>
                  <a:pt x="3237830" y="4343399"/>
                </a:lnTo>
                <a:lnTo>
                  <a:pt x="3196196" y="4368799"/>
                </a:lnTo>
                <a:lnTo>
                  <a:pt x="3111637" y="4394199"/>
                </a:lnTo>
                <a:lnTo>
                  <a:pt x="3068731" y="4419599"/>
                </a:lnTo>
                <a:lnTo>
                  <a:pt x="2757626" y="4508499"/>
                </a:lnTo>
                <a:close/>
              </a:path>
              <a:path w="4571365" h="4546600">
                <a:moveTo>
                  <a:pt x="2619074" y="4533899"/>
                </a:moveTo>
                <a:lnTo>
                  <a:pt x="1952065" y="4533899"/>
                </a:lnTo>
                <a:lnTo>
                  <a:pt x="1859375" y="4508499"/>
                </a:lnTo>
                <a:lnTo>
                  <a:pt x="2711763" y="4508499"/>
                </a:lnTo>
                <a:lnTo>
                  <a:pt x="2619074" y="4533899"/>
                </a:lnTo>
                <a:close/>
              </a:path>
              <a:path w="4571365" h="4546600">
                <a:moveTo>
                  <a:pt x="2525165" y="4546599"/>
                </a:moveTo>
                <a:lnTo>
                  <a:pt x="2045973" y="4546599"/>
                </a:lnTo>
                <a:lnTo>
                  <a:pt x="1998872" y="4533899"/>
                </a:lnTo>
                <a:lnTo>
                  <a:pt x="2572266" y="4533899"/>
                </a:lnTo>
                <a:lnTo>
                  <a:pt x="2525165" y="4546599"/>
                </a:lnTo>
                <a:close/>
              </a:path>
            </a:pathLst>
          </a:custGeom>
          <a:solidFill>
            <a:srgbClr val="2D1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0441" y="1425195"/>
            <a:ext cx="2476156" cy="3031067"/>
          </a:xfrm>
          <a:custGeom>
            <a:avLst/>
            <a:gdLst/>
            <a:ahLst/>
            <a:cxnLst/>
            <a:rect l="l" t="t" r="r" b="b"/>
            <a:pathLst>
              <a:path w="4571365" h="4546600">
                <a:moveTo>
                  <a:pt x="2711763" y="25399"/>
                </a:moveTo>
                <a:lnTo>
                  <a:pt x="1859375" y="25399"/>
                </a:lnTo>
                <a:lnTo>
                  <a:pt x="1952065" y="0"/>
                </a:lnTo>
                <a:lnTo>
                  <a:pt x="2619074" y="0"/>
                </a:lnTo>
                <a:lnTo>
                  <a:pt x="2711763" y="25399"/>
                </a:lnTo>
                <a:close/>
              </a:path>
              <a:path w="4571365" h="4546600">
                <a:moveTo>
                  <a:pt x="2757626" y="4508499"/>
                </a:moveTo>
                <a:lnTo>
                  <a:pt x="1813513" y="4508499"/>
                </a:lnTo>
                <a:lnTo>
                  <a:pt x="1502407" y="4419599"/>
                </a:lnTo>
                <a:lnTo>
                  <a:pt x="1459502" y="4394199"/>
                </a:lnTo>
                <a:lnTo>
                  <a:pt x="1374942" y="4368799"/>
                </a:lnTo>
                <a:lnTo>
                  <a:pt x="1333309" y="4343399"/>
                </a:lnTo>
                <a:lnTo>
                  <a:pt x="1292119" y="4330699"/>
                </a:lnTo>
                <a:lnTo>
                  <a:pt x="1211112" y="4279899"/>
                </a:lnTo>
                <a:lnTo>
                  <a:pt x="1171313" y="4267199"/>
                </a:lnTo>
                <a:lnTo>
                  <a:pt x="1093177" y="4216399"/>
                </a:lnTo>
                <a:lnTo>
                  <a:pt x="1017055" y="4165599"/>
                </a:lnTo>
                <a:lnTo>
                  <a:pt x="943026" y="4114799"/>
                </a:lnTo>
                <a:lnTo>
                  <a:pt x="906822" y="4089399"/>
                </a:lnTo>
                <a:lnTo>
                  <a:pt x="871170" y="4063999"/>
                </a:lnTo>
                <a:lnTo>
                  <a:pt x="836081" y="4038599"/>
                </a:lnTo>
                <a:lnTo>
                  <a:pt x="801565" y="4000499"/>
                </a:lnTo>
                <a:lnTo>
                  <a:pt x="767632" y="3975099"/>
                </a:lnTo>
                <a:lnTo>
                  <a:pt x="734291" y="3949699"/>
                </a:lnTo>
                <a:lnTo>
                  <a:pt x="701553" y="3911599"/>
                </a:lnTo>
                <a:lnTo>
                  <a:pt x="669428" y="3886199"/>
                </a:lnTo>
                <a:lnTo>
                  <a:pt x="637924" y="3848099"/>
                </a:lnTo>
                <a:lnTo>
                  <a:pt x="607054" y="3822699"/>
                </a:lnTo>
                <a:lnTo>
                  <a:pt x="576825" y="3784599"/>
                </a:lnTo>
                <a:lnTo>
                  <a:pt x="547249" y="3746499"/>
                </a:lnTo>
                <a:lnTo>
                  <a:pt x="518335" y="3721099"/>
                </a:lnTo>
                <a:lnTo>
                  <a:pt x="490093" y="3682999"/>
                </a:lnTo>
                <a:lnTo>
                  <a:pt x="462533" y="3644899"/>
                </a:lnTo>
                <a:lnTo>
                  <a:pt x="435664" y="3606799"/>
                </a:lnTo>
                <a:lnTo>
                  <a:pt x="409498" y="3568699"/>
                </a:lnTo>
                <a:lnTo>
                  <a:pt x="384043" y="3530599"/>
                </a:lnTo>
                <a:lnTo>
                  <a:pt x="359309" y="3492499"/>
                </a:lnTo>
                <a:lnTo>
                  <a:pt x="335307" y="3454399"/>
                </a:lnTo>
                <a:lnTo>
                  <a:pt x="312047" y="3416299"/>
                </a:lnTo>
                <a:lnTo>
                  <a:pt x="289538" y="3378199"/>
                </a:lnTo>
                <a:lnTo>
                  <a:pt x="267790" y="3340099"/>
                </a:lnTo>
                <a:lnTo>
                  <a:pt x="246813" y="3301999"/>
                </a:lnTo>
                <a:lnTo>
                  <a:pt x="226618" y="3263899"/>
                </a:lnTo>
                <a:lnTo>
                  <a:pt x="207213" y="3225799"/>
                </a:lnTo>
                <a:lnTo>
                  <a:pt x="188609" y="3174999"/>
                </a:lnTo>
                <a:lnTo>
                  <a:pt x="170817" y="3136899"/>
                </a:lnTo>
                <a:lnTo>
                  <a:pt x="153844" y="3098799"/>
                </a:lnTo>
                <a:lnTo>
                  <a:pt x="137703" y="3047999"/>
                </a:lnTo>
                <a:lnTo>
                  <a:pt x="122402" y="3009899"/>
                </a:lnTo>
                <a:lnTo>
                  <a:pt x="107952" y="2959099"/>
                </a:lnTo>
                <a:lnTo>
                  <a:pt x="94362" y="2920999"/>
                </a:lnTo>
                <a:lnTo>
                  <a:pt x="81642" y="2870199"/>
                </a:lnTo>
                <a:lnTo>
                  <a:pt x="69803" y="2832099"/>
                </a:lnTo>
                <a:lnTo>
                  <a:pt x="58854" y="2781299"/>
                </a:lnTo>
                <a:lnTo>
                  <a:pt x="48805" y="2743199"/>
                </a:lnTo>
                <a:lnTo>
                  <a:pt x="39666" y="2692399"/>
                </a:lnTo>
                <a:lnTo>
                  <a:pt x="31446" y="2641599"/>
                </a:lnTo>
                <a:lnTo>
                  <a:pt x="24157" y="2603499"/>
                </a:lnTo>
                <a:lnTo>
                  <a:pt x="17807" y="2552699"/>
                </a:lnTo>
                <a:lnTo>
                  <a:pt x="12407" y="2501899"/>
                </a:lnTo>
                <a:lnTo>
                  <a:pt x="7967" y="2463799"/>
                </a:lnTo>
                <a:lnTo>
                  <a:pt x="4496" y="2412999"/>
                </a:lnTo>
                <a:lnTo>
                  <a:pt x="2005" y="2362199"/>
                </a:lnTo>
                <a:lnTo>
                  <a:pt x="502" y="2311399"/>
                </a:lnTo>
                <a:lnTo>
                  <a:pt x="0" y="2273299"/>
                </a:lnTo>
                <a:lnTo>
                  <a:pt x="502" y="2222499"/>
                </a:lnTo>
                <a:lnTo>
                  <a:pt x="2005" y="2171699"/>
                </a:lnTo>
                <a:lnTo>
                  <a:pt x="4496" y="2120899"/>
                </a:lnTo>
                <a:lnTo>
                  <a:pt x="7967" y="2070099"/>
                </a:lnTo>
                <a:lnTo>
                  <a:pt x="12407" y="2031999"/>
                </a:lnTo>
                <a:lnTo>
                  <a:pt x="17807" y="1981199"/>
                </a:lnTo>
                <a:lnTo>
                  <a:pt x="24157" y="1930399"/>
                </a:lnTo>
                <a:lnTo>
                  <a:pt x="31446" y="1892299"/>
                </a:lnTo>
                <a:lnTo>
                  <a:pt x="39666" y="1841499"/>
                </a:lnTo>
                <a:lnTo>
                  <a:pt x="48805" y="1790699"/>
                </a:lnTo>
                <a:lnTo>
                  <a:pt x="58854" y="1752599"/>
                </a:lnTo>
                <a:lnTo>
                  <a:pt x="69803" y="1701799"/>
                </a:lnTo>
                <a:lnTo>
                  <a:pt x="81642" y="1663699"/>
                </a:lnTo>
                <a:lnTo>
                  <a:pt x="94362" y="1612899"/>
                </a:lnTo>
                <a:lnTo>
                  <a:pt x="107952" y="1574799"/>
                </a:lnTo>
                <a:lnTo>
                  <a:pt x="122402" y="1523999"/>
                </a:lnTo>
                <a:lnTo>
                  <a:pt x="137703" y="1485899"/>
                </a:lnTo>
                <a:lnTo>
                  <a:pt x="153844" y="1435099"/>
                </a:lnTo>
                <a:lnTo>
                  <a:pt x="170817" y="1396999"/>
                </a:lnTo>
                <a:lnTo>
                  <a:pt x="188609" y="1358899"/>
                </a:lnTo>
                <a:lnTo>
                  <a:pt x="207213" y="1320799"/>
                </a:lnTo>
                <a:lnTo>
                  <a:pt x="226618" y="1269999"/>
                </a:lnTo>
                <a:lnTo>
                  <a:pt x="246813" y="1231899"/>
                </a:lnTo>
                <a:lnTo>
                  <a:pt x="267790" y="1193799"/>
                </a:lnTo>
                <a:lnTo>
                  <a:pt x="289538" y="1155699"/>
                </a:lnTo>
                <a:lnTo>
                  <a:pt x="312047" y="1117599"/>
                </a:lnTo>
                <a:lnTo>
                  <a:pt x="335307" y="1079499"/>
                </a:lnTo>
                <a:lnTo>
                  <a:pt x="359309" y="1041399"/>
                </a:lnTo>
                <a:lnTo>
                  <a:pt x="384043" y="1003299"/>
                </a:lnTo>
                <a:lnTo>
                  <a:pt x="409498" y="965199"/>
                </a:lnTo>
                <a:lnTo>
                  <a:pt x="435664" y="927099"/>
                </a:lnTo>
                <a:lnTo>
                  <a:pt x="462533" y="888999"/>
                </a:lnTo>
                <a:lnTo>
                  <a:pt x="490093" y="850899"/>
                </a:lnTo>
                <a:lnTo>
                  <a:pt x="518335" y="812799"/>
                </a:lnTo>
                <a:lnTo>
                  <a:pt x="547249" y="787399"/>
                </a:lnTo>
                <a:lnTo>
                  <a:pt x="576825" y="749299"/>
                </a:lnTo>
                <a:lnTo>
                  <a:pt x="607054" y="711199"/>
                </a:lnTo>
                <a:lnTo>
                  <a:pt x="637924" y="685799"/>
                </a:lnTo>
                <a:lnTo>
                  <a:pt x="669428" y="647699"/>
                </a:lnTo>
                <a:lnTo>
                  <a:pt x="701553" y="622299"/>
                </a:lnTo>
                <a:lnTo>
                  <a:pt x="734291" y="584199"/>
                </a:lnTo>
                <a:lnTo>
                  <a:pt x="767632" y="558799"/>
                </a:lnTo>
                <a:lnTo>
                  <a:pt x="801565" y="533399"/>
                </a:lnTo>
                <a:lnTo>
                  <a:pt x="836081" y="495299"/>
                </a:lnTo>
                <a:lnTo>
                  <a:pt x="871170" y="469899"/>
                </a:lnTo>
                <a:lnTo>
                  <a:pt x="906822" y="444499"/>
                </a:lnTo>
                <a:lnTo>
                  <a:pt x="943026" y="419099"/>
                </a:lnTo>
                <a:lnTo>
                  <a:pt x="1017055" y="368299"/>
                </a:lnTo>
                <a:lnTo>
                  <a:pt x="1093177" y="317499"/>
                </a:lnTo>
                <a:lnTo>
                  <a:pt x="1171313" y="266699"/>
                </a:lnTo>
                <a:lnTo>
                  <a:pt x="1211112" y="253999"/>
                </a:lnTo>
                <a:lnTo>
                  <a:pt x="1292119" y="203199"/>
                </a:lnTo>
                <a:lnTo>
                  <a:pt x="1333309" y="190499"/>
                </a:lnTo>
                <a:lnTo>
                  <a:pt x="1374942" y="165099"/>
                </a:lnTo>
                <a:lnTo>
                  <a:pt x="1459502" y="139699"/>
                </a:lnTo>
                <a:lnTo>
                  <a:pt x="1502407" y="114299"/>
                </a:lnTo>
                <a:lnTo>
                  <a:pt x="1813513" y="25399"/>
                </a:lnTo>
                <a:lnTo>
                  <a:pt x="2757626" y="25399"/>
                </a:lnTo>
                <a:lnTo>
                  <a:pt x="3068731" y="114299"/>
                </a:lnTo>
                <a:lnTo>
                  <a:pt x="3111637" y="139699"/>
                </a:lnTo>
                <a:lnTo>
                  <a:pt x="3196196" y="165099"/>
                </a:lnTo>
                <a:lnTo>
                  <a:pt x="3237830" y="190499"/>
                </a:lnTo>
                <a:lnTo>
                  <a:pt x="3279019" y="203199"/>
                </a:lnTo>
                <a:lnTo>
                  <a:pt x="3360027" y="253999"/>
                </a:lnTo>
                <a:lnTo>
                  <a:pt x="3399825" y="266699"/>
                </a:lnTo>
                <a:lnTo>
                  <a:pt x="3477961" y="317499"/>
                </a:lnTo>
                <a:lnTo>
                  <a:pt x="3554083" y="368299"/>
                </a:lnTo>
                <a:lnTo>
                  <a:pt x="3628112" y="419099"/>
                </a:lnTo>
                <a:lnTo>
                  <a:pt x="3664317" y="444499"/>
                </a:lnTo>
                <a:lnTo>
                  <a:pt x="3699969" y="469899"/>
                </a:lnTo>
                <a:lnTo>
                  <a:pt x="3735058" y="495299"/>
                </a:lnTo>
                <a:lnTo>
                  <a:pt x="3769574" y="533399"/>
                </a:lnTo>
                <a:lnTo>
                  <a:pt x="3803507" y="558799"/>
                </a:lnTo>
                <a:lnTo>
                  <a:pt x="3836847" y="584199"/>
                </a:lnTo>
                <a:lnTo>
                  <a:pt x="3869585" y="622299"/>
                </a:lnTo>
                <a:lnTo>
                  <a:pt x="3901711" y="647699"/>
                </a:lnTo>
                <a:lnTo>
                  <a:pt x="3933214" y="685799"/>
                </a:lnTo>
                <a:lnTo>
                  <a:pt x="3964085" y="711199"/>
                </a:lnTo>
                <a:lnTo>
                  <a:pt x="3994313" y="749299"/>
                </a:lnTo>
                <a:lnTo>
                  <a:pt x="4023889" y="787399"/>
                </a:lnTo>
                <a:lnTo>
                  <a:pt x="4052804" y="812799"/>
                </a:lnTo>
                <a:lnTo>
                  <a:pt x="4081046" y="850899"/>
                </a:lnTo>
                <a:lnTo>
                  <a:pt x="4108606" y="888999"/>
                </a:lnTo>
                <a:lnTo>
                  <a:pt x="4135474" y="927099"/>
                </a:lnTo>
                <a:lnTo>
                  <a:pt x="4161641" y="965199"/>
                </a:lnTo>
                <a:lnTo>
                  <a:pt x="4187096" y="1003299"/>
                </a:lnTo>
                <a:lnTo>
                  <a:pt x="4211829" y="1041399"/>
                </a:lnTo>
                <a:lnTo>
                  <a:pt x="4235831" y="1079499"/>
                </a:lnTo>
                <a:lnTo>
                  <a:pt x="4259092" y="1117599"/>
                </a:lnTo>
                <a:lnTo>
                  <a:pt x="4281601" y="1155699"/>
                </a:lnTo>
                <a:lnTo>
                  <a:pt x="4303349" y="1193799"/>
                </a:lnTo>
                <a:lnTo>
                  <a:pt x="4324325" y="1231899"/>
                </a:lnTo>
                <a:lnTo>
                  <a:pt x="4344521" y="1269999"/>
                </a:lnTo>
                <a:lnTo>
                  <a:pt x="4363925" y="1320799"/>
                </a:lnTo>
                <a:lnTo>
                  <a:pt x="4382529" y="1358899"/>
                </a:lnTo>
                <a:lnTo>
                  <a:pt x="4400322" y="1396999"/>
                </a:lnTo>
                <a:lnTo>
                  <a:pt x="4417294" y="1435099"/>
                </a:lnTo>
                <a:lnTo>
                  <a:pt x="4433435" y="1485899"/>
                </a:lnTo>
                <a:lnTo>
                  <a:pt x="4448736" y="1523999"/>
                </a:lnTo>
                <a:lnTo>
                  <a:pt x="4463187" y="1574799"/>
                </a:lnTo>
                <a:lnTo>
                  <a:pt x="4476777" y="1612899"/>
                </a:lnTo>
                <a:lnTo>
                  <a:pt x="4489496" y="1663699"/>
                </a:lnTo>
                <a:lnTo>
                  <a:pt x="4501336" y="1701799"/>
                </a:lnTo>
                <a:lnTo>
                  <a:pt x="4512285" y="1752599"/>
                </a:lnTo>
                <a:lnTo>
                  <a:pt x="4522334" y="1790699"/>
                </a:lnTo>
                <a:lnTo>
                  <a:pt x="4531473" y="1841499"/>
                </a:lnTo>
                <a:lnTo>
                  <a:pt x="4539692" y="1892299"/>
                </a:lnTo>
                <a:lnTo>
                  <a:pt x="4546982" y="1930399"/>
                </a:lnTo>
                <a:lnTo>
                  <a:pt x="4553331" y="1981199"/>
                </a:lnTo>
                <a:lnTo>
                  <a:pt x="4558731" y="2031999"/>
                </a:lnTo>
                <a:lnTo>
                  <a:pt x="4563172" y="2070099"/>
                </a:lnTo>
                <a:lnTo>
                  <a:pt x="4566642" y="2120899"/>
                </a:lnTo>
                <a:lnTo>
                  <a:pt x="4569134" y="2171699"/>
                </a:lnTo>
                <a:lnTo>
                  <a:pt x="4570636" y="2222499"/>
                </a:lnTo>
                <a:lnTo>
                  <a:pt x="4571139" y="2273299"/>
                </a:lnTo>
                <a:lnTo>
                  <a:pt x="4570636" y="2311399"/>
                </a:lnTo>
                <a:lnTo>
                  <a:pt x="4569134" y="2362199"/>
                </a:lnTo>
                <a:lnTo>
                  <a:pt x="4566642" y="2412999"/>
                </a:lnTo>
                <a:lnTo>
                  <a:pt x="4563172" y="2463799"/>
                </a:lnTo>
                <a:lnTo>
                  <a:pt x="4558731" y="2501899"/>
                </a:lnTo>
                <a:lnTo>
                  <a:pt x="4553331" y="2552699"/>
                </a:lnTo>
                <a:lnTo>
                  <a:pt x="4546982" y="2603499"/>
                </a:lnTo>
                <a:lnTo>
                  <a:pt x="4539692" y="2641599"/>
                </a:lnTo>
                <a:lnTo>
                  <a:pt x="4531473" y="2692399"/>
                </a:lnTo>
                <a:lnTo>
                  <a:pt x="4522334" y="2743199"/>
                </a:lnTo>
                <a:lnTo>
                  <a:pt x="4512285" y="2781299"/>
                </a:lnTo>
                <a:lnTo>
                  <a:pt x="4501336" y="2832099"/>
                </a:lnTo>
                <a:lnTo>
                  <a:pt x="4489496" y="2870199"/>
                </a:lnTo>
                <a:lnTo>
                  <a:pt x="4476777" y="2920999"/>
                </a:lnTo>
                <a:lnTo>
                  <a:pt x="4463187" y="2959099"/>
                </a:lnTo>
                <a:lnTo>
                  <a:pt x="4448736" y="3009899"/>
                </a:lnTo>
                <a:lnTo>
                  <a:pt x="4433435" y="3047999"/>
                </a:lnTo>
                <a:lnTo>
                  <a:pt x="4417294" y="3098799"/>
                </a:lnTo>
                <a:lnTo>
                  <a:pt x="4400322" y="3136899"/>
                </a:lnTo>
                <a:lnTo>
                  <a:pt x="4382529" y="3174999"/>
                </a:lnTo>
                <a:lnTo>
                  <a:pt x="4363925" y="3225799"/>
                </a:lnTo>
                <a:lnTo>
                  <a:pt x="4344521" y="3263899"/>
                </a:lnTo>
                <a:lnTo>
                  <a:pt x="4324325" y="3301999"/>
                </a:lnTo>
                <a:lnTo>
                  <a:pt x="4303349" y="3340099"/>
                </a:lnTo>
                <a:lnTo>
                  <a:pt x="4281601" y="3378199"/>
                </a:lnTo>
                <a:lnTo>
                  <a:pt x="4259092" y="3416299"/>
                </a:lnTo>
                <a:lnTo>
                  <a:pt x="4235831" y="3454399"/>
                </a:lnTo>
                <a:lnTo>
                  <a:pt x="4211829" y="3492499"/>
                </a:lnTo>
                <a:lnTo>
                  <a:pt x="4187096" y="3530599"/>
                </a:lnTo>
                <a:lnTo>
                  <a:pt x="4161641" y="3568699"/>
                </a:lnTo>
                <a:lnTo>
                  <a:pt x="4135474" y="3606799"/>
                </a:lnTo>
                <a:lnTo>
                  <a:pt x="4108606" y="3644899"/>
                </a:lnTo>
                <a:lnTo>
                  <a:pt x="4081046" y="3682999"/>
                </a:lnTo>
                <a:lnTo>
                  <a:pt x="4052804" y="3721099"/>
                </a:lnTo>
                <a:lnTo>
                  <a:pt x="4023889" y="3746499"/>
                </a:lnTo>
                <a:lnTo>
                  <a:pt x="3994313" y="3784599"/>
                </a:lnTo>
                <a:lnTo>
                  <a:pt x="3964085" y="3822699"/>
                </a:lnTo>
                <a:lnTo>
                  <a:pt x="3933214" y="3848099"/>
                </a:lnTo>
                <a:lnTo>
                  <a:pt x="3901711" y="3886199"/>
                </a:lnTo>
                <a:lnTo>
                  <a:pt x="3869585" y="3911599"/>
                </a:lnTo>
                <a:lnTo>
                  <a:pt x="3836847" y="3949699"/>
                </a:lnTo>
                <a:lnTo>
                  <a:pt x="3803507" y="3975099"/>
                </a:lnTo>
                <a:lnTo>
                  <a:pt x="3769574" y="4000499"/>
                </a:lnTo>
                <a:lnTo>
                  <a:pt x="3735058" y="4038599"/>
                </a:lnTo>
                <a:lnTo>
                  <a:pt x="3699969" y="4063999"/>
                </a:lnTo>
                <a:lnTo>
                  <a:pt x="3664317" y="4089399"/>
                </a:lnTo>
                <a:lnTo>
                  <a:pt x="3628112" y="4114799"/>
                </a:lnTo>
                <a:lnTo>
                  <a:pt x="3554083" y="4165599"/>
                </a:lnTo>
                <a:lnTo>
                  <a:pt x="3477961" y="4216399"/>
                </a:lnTo>
                <a:lnTo>
                  <a:pt x="3399825" y="4267199"/>
                </a:lnTo>
                <a:lnTo>
                  <a:pt x="3360027" y="4279899"/>
                </a:lnTo>
                <a:lnTo>
                  <a:pt x="3279019" y="4330699"/>
                </a:lnTo>
                <a:lnTo>
                  <a:pt x="3237830" y="4343399"/>
                </a:lnTo>
                <a:lnTo>
                  <a:pt x="3196196" y="4368799"/>
                </a:lnTo>
                <a:lnTo>
                  <a:pt x="3111637" y="4394199"/>
                </a:lnTo>
                <a:lnTo>
                  <a:pt x="3068731" y="4419599"/>
                </a:lnTo>
                <a:lnTo>
                  <a:pt x="2757626" y="4508499"/>
                </a:lnTo>
                <a:close/>
              </a:path>
              <a:path w="4571365" h="4546600">
                <a:moveTo>
                  <a:pt x="2619074" y="4533899"/>
                </a:moveTo>
                <a:lnTo>
                  <a:pt x="1952065" y="4533899"/>
                </a:lnTo>
                <a:lnTo>
                  <a:pt x="1859375" y="4508499"/>
                </a:lnTo>
                <a:lnTo>
                  <a:pt x="2711763" y="4508499"/>
                </a:lnTo>
                <a:lnTo>
                  <a:pt x="2619074" y="4533899"/>
                </a:lnTo>
                <a:close/>
              </a:path>
              <a:path w="4571365" h="4546600">
                <a:moveTo>
                  <a:pt x="2525164" y="4546599"/>
                </a:moveTo>
                <a:lnTo>
                  <a:pt x="2045975" y="4546599"/>
                </a:lnTo>
                <a:lnTo>
                  <a:pt x="1998872" y="4533899"/>
                </a:lnTo>
                <a:lnTo>
                  <a:pt x="2572266" y="4533899"/>
                </a:lnTo>
                <a:lnTo>
                  <a:pt x="2525164" y="4546599"/>
                </a:lnTo>
                <a:close/>
              </a:path>
            </a:pathLst>
          </a:custGeom>
          <a:solidFill>
            <a:srgbClr val="2D1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4433" y="1281262"/>
            <a:ext cx="2591382" cy="3175000"/>
          </a:xfrm>
          <a:custGeom>
            <a:avLst/>
            <a:gdLst/>
            <a:ahLst/>
            <a:cxnLst/>
            <a:rect l="l" t="t" r="r" b="b"/>
            <a:pathLst>
              <a:path w="4784090" h="4762500">
                <a:moveTo>
                  <a:pt x="2630506" y="12699"/>
                </a:moveTo>
                <a:lnTo>
                  <a:pt x="2153174" y="12699"/>
                </a:lnTo>
                <a:lnTo>
                  <a:pt x="2200407" y="0"/>
                </a:lnTo>
                <a:lnTo>
                  <a:pt x="2583273" y="0"/>
                </a:lnTo>
                <a:lnTo>
                  <a:pt x="2630506" y="12699"/>
                </a:lnTo>
                <a:close/>
              </a:path>
              <a:path w="4784090" h="4762500">
                <a:moveTo>
                  <a:pt x="2724161" y="25399"/>
                </a:moveTo>
                <a:lnTo>
                  <a:pt x="2059520" y="25399"/>
                </a:lnTo>
                <a:lnTo>
                  <a:pt x="2106208" y="12699"/>
                </a:lnTo>
                <a:lnTo>
                  <a:pt x="2677472" y="12699"/>
                </a:lnTo>
                <a:lnTo>
                  <a:pt x="2724161" y="25399"/>
                </a:lnTo>
                <a:close/>
              </a:path>
              <a:path w="4784090" h="4762500">
                <a:moveTo>
                  <a:pt x="2816672" y="38099"/>
                </a:moveTo>
                <a:lnTo>
                  <a:pt x="1967008" y="38099"/>
                </a:lnTo>
                <a:lnTo>
                  <a:pt x="2013117" y="25399"/>
                </a:lnTo>
                <a:lnTo>
                  <a:pt x="2770564" y="25399"/>
                </a:lnTo>
                <a:lnTo>
                  <a:pt x="2816672" y="38099"/>
                </a:lnTo>
                <a:close/>
              </a:path>
              <a:path w="4784090" h="4762500">
                <a:moveTo>
                  <a:pt x="2816672" y="4749799"/>
                </a:moveTo>
                <a:lnTo>
                  <a:pt x="1967008" y="4749799"/>
                </a:lnTo>
                <a:lnTo>
                  <a:pt x="1609820" y="4648199"/>
                </a:lnTo>
                <a:lnTo>
                  <a:pt x="1524094" y="4622799"/>
                </a:lnTo>
                <a:lnTo>
                  <a:pt x="1481816" y="4597399"/>
                </a:lnTo>
                <a:lnTo>
                  <a:pt x="1398475" y="4571999"/>
                </a:lnTo>
                <a:lnTo>
                  <a:pt x="1316812" y="4521199"/>
                </a:lnTo>
                <a:lnTo>
                  <a:pt x="1276633" y="4508499"/>
                </a:lnTo>
                <a:lnTo>
                  <a:pt x="1197622" y="4457699"/>
                </a:lnTo>
                <a:lnTo>
                  <a:pt x="1158809" y="4444999"/>
                </a:lnTo>
                <a:lnTo>
                  <a:pt x="1082611" y="4394199"/>
                </a:lnTo>
                <a:lnTo>
                  <a:pt x="1008377" y="4343399"/>
                </a:lnTo>
                <a:lnTo>
                  <a:pt x="972019" y="4317999"/>
                </a:lnTo>
                <a:lnTo>
                  <a:pt x="936180" y="4292599"/>
                </a:lnTo>
                <a:lnTo>
                  <a:pt x="900867" y="4254499"/>
                </a:lnTo>
                <a:lnTo>
                  <a:pt x="866090" y="4229099"/>
                </a:lnTo>
                <a:lnTo>
                  <a:pt x="831857" y="4203699"/>
                </a:lnTo>
                <a:lnTo>
                  <a:pt x="798178" y="4178299"/>
                </a:lnTo>
                <a:lnTo>
                  <a:pt x="765062" y="4140199"/>
                </a:lnTo>
                <a:lnTo>
                  <a:pt x="732517" y="4114799"/>
                </a:lnTo>
                <a:lnTo>
                  <a:pt x="700553" y="4076699"/>
                </a:lnTo>
                <a:lnTo>
                  <a:pt x="669178" y="4051299"/>
                </a:lnTo>
                <a:lnTo>
                  <a:pt x="638402" y="4013199"/>
                </a:lnTo>
                <a:lnTo>
                  <a:pt x="608232" y="3987799"/>
                </a:lnTo>
                <a:lnTo>
                  <a:pt x="578679" y="3949699"/>
                </a:lnTo>
                <a:lnTo>
                  <a:pt x="549751" y="3911599"/>
                </a:lnTo>
                <a:lnTo>
                  <a:pt x="521457" y="3886199"/>
                </a:lnTo>
                <a:lnTo>
                  <a:pt x="493806" y="3848099"/>
                </a:lnTo>
                <a:lnTo>
                  <a:pt x="466807" y="3809999"/>
                </a:lnTo>
                <a:lnTo>
                  <a:pt x="440468" y="3771899"/>
                </a:lnTo>
                <a:lnTo>
                  <a:pt x="414800" y="3733799"/>
                </a:lnTo>
                <a:lnTo>
                  <a:pt x="389810" y="3695699"/>
                </a:lnTo>
                <a:lnTo>
                  <a:pt x="365507" y="3657599"/>
                </a:lnTo>
                <a:lnTo>
                  <a:pt x="341902" y="3619499"/>
                </a:lnTo>
                <a:lnTo>
                  <a:pt x="319001" y="3581399"/>
                </a:lnTo>
                <a:lnTo>
                  <a:pt x="296815" y="3543299"/>
                </a:lnTo>
                <a:lnTo>
                  <a:pt x="275353" y="3505199"/>
                </a:lnTo>
                <a:lnTo>
                  <a:pt x="254623" y="3467099"/>
                </a:lnTo>
                <a:lnTo>
                  <a:pt x="234633" y="3428999"/>
                </a:lnTo>
                <a:lnTo>
                  <a:pt x="215394" y="3378199"/>
                </a:lnTo>
                <a:lnTo>
                  <a:pt x="196915" y="3340099"/>
                </a:lnTo>
                <a:lnTo>
                  <a:pt x="179203" y="3301999"/>
                </a:lnTo>
                <a:lnTo>
                  <a:pt x="162268" y="3251199"/>
                </a:lnTo>
                <a:lnTo>
                  <a:pt x="146119" y="3213099"/>
                </a:lnTo>
                <a:lnTo>
                  <a:pt x="130764" y="3174999"/>
                </a:lnTo>
                <a:lnTo>
                  <a:pt x="116214" y="3124199"/>
                </a:lnTo>
                <a:lnTo>
                  <a:pt x="102476" y="3086099"/>
                </a:lnTo>
                <a:lnTo>
                  <a:pt x="89560" y="3035299"/>
                </a:lnTo>
                <a:lnTo>
                  <a:pt x="77474" y="2997199"/>
                </a:lnTo>
                <a:lnTo>
                  <a:pt x="66227" y="2946399"/>
                </a:lnTo>
                <a:lnTo>
                  <a:pt x="55830" y="2908299"/>
                </a:lnTo>
                <a:lnTo>
                  <a:pt x="46289" y="2857499"/>
                </a:lnTo>
                <a:lnTo>
                  <a:pt x="37614" y="2819399"/>
                </a:lnTo>
                <a:lnTo>
                  <a:pt x="29815" y="2768599"/>
                </a:lnTo>
                <a:lnTo>
                  <a:pt x="22900" y="2717799"/>
                </a:lnTo>
                <a:lnTo>
                  <a:pt x="16878" y="2679699"/>
                </a:lnTo>
                <a:lnTo>
                  <a:pt x="11758" y="2628899"/>
                </a:lnTo>
                <a:lnTo>
                  <a:pt x="7549" y="2578099"/>
                </a:lnTo>
                <a:lnTo>
                  <a:pt x="4259" y="2527299"/>
                </a:lnTo>
                <a:lnTo>
                  <a:pt x="1899" y="2489199"/>
                </a:lnTo>
                <a:lnTo>
                  <a:pt x="476" y="2438399"/>
                </a:lnTo>
                <a:lnTo>
                  <a:pt x="0" y="2387599"/>
                </a:lnTo>
                <a:lnTo>
                  <a:pt x="476" y="2336799"/>
                </a:lnTo>
                <a:lnTo>
                  <a:pt x="1899" y="2298699"/>
                </a:lnTo>
                <a:lnTo>
                  <a:pt x="4259" y="2247899"/>
                </a:lnTo>
                <a:lnTo>
                  <a:pt x="7549" y="2197099"/>
                </a:lnTo>
                <a:lnTo>
                  <a:pt x="11758" y="2146299"/>
                </a:lnTo>
                <a:lnTo>
                  <a:pt x="16878" y="2108199"/>
                </a:lnTo>
                <a:lnTo>
                  <a:pt x="22900" y="2057399"/>
                </a:lnTo>
                <a:lnTo>
                  <a:pt x="29815" y="2006599"/>
                </a:lnTo>
                <a:lnTo>
                  <a:pt x="37614" y="1968499"/>
                </a:lnTo>
                <a:lnTo>
                  <a:pt x="46289" y="1917699"/>
                </a:lnTo>
                <a:lnTo>
                  <a:pt x="55830" y="1879599"/>
                </a:lnTo>
                <a:lnTo>
                  <a:pt x="66227" y="1828799"/>
                </a:lnTo>
                <a:lnTo>
                  <a:pt x="77474" y="1777999"/>
                </a:lnTo>
                <a:lnTo>
                  <a:pt x="89560" y="1739899"/>
                </a:lnTo>
                <a:lnTo>
                  <a:pt x="102476" y="1689099"/>
                </a:lnTo>
                <a:lnTo>
                  <a:pt x="116214" y="1650999"/>
                </a:lnTo>
                <a:lnTo>
                  <a:pt x="130764" y="1612899"/>
                </a:lnTo>
                <a:lnTo>
                  <a:pt x="146119" y="1562099"/>
                </a:lnTo>
                <a:lnTo>
                  <a:pt x="162268" y="1523999"/>
                </a:lnTo>
                <a:lnTo>
                  <a:pt x="179203" y="1485899"/>
                </a:lnTo>
                <a:lnTo>
                  <a:pt x="196915" y="1435099"/>
                </a:lnTo>
                <a:lnTo>
                  <a:pt x="215394" y="1396999"/>
                </a:lnTo>
                <a:lnTo>
                  <a:pt x="234633" y="1358899"/>
                </a:lnTo>
                <a:lnTo>
                  <a:pt x="254623" y="1320799"/>
                </a:lnTo>
                <a:lnTo>
                  <a:pt x="275353" y="1269999"/>
                </a:lnTo>
                <a:lnTo>
                  <a:pt x="296815" y="1231899"/>
                </a:lnTo>
                <a:lnTo>
                  <a:pt x="319001" y="1193799"/>
                </a:lnTo>
                <a:lnTo>
                  <a:pt x="341902" y="1155699"/>
                </a:lnTo>
                <a:lnTo>
                  <a:pt x="365507" y="1117599"/>
                </a:lnTo>
                <a:lnTo>
                  <a:pt x="389810" y="1079499"/>
                </a:lnTo>
                <a:lnTo>
                  <a:pt x="414800" y="1041399"/>
                </a:lnTo>
                <a:lnTo>
                  <a:pt x="440468" y="1003299"/>
                </a:lnTo>
                <a:lnTo>
                  <a:pt x="466807" y="965199"/>
                </a:lnTo>
                <a:lnTo>
                  <a:pt x="493806" y="939799"/>
                </a:lnTo>
                <a:lnTo>
                  <a:pt x="521457" y="901699"/>
                </a:lnTo>
                <a:lnTo>
                  <a:pt x="549751" y="863599"/>
                </a:lnTo>
                <a:lnTo>
                  <a:pt x="578679" y="825499"/>
                </a:lnTo>
                <a:lnTo>
                  <a:pt x="608232" y="800099"/>
                </a:lnTo>
                <a:lnTo>
                  <a:pt x="638402" y="761999"/>
                </a:lnTo>
                <a:lnTo>
                  <a:pt x="669178" y="736599"/>
                </a:lnTo>
                <a:lnTo>
                  <a:pt x="700553" y="698499"/>
                </a:lnTo>
                <a:lnTo>
                  <a:pt x="732517" y="673099"/>
                </a:lnTo>
                <a:lnTo>
                  <a:pt x="765062" y="634999"/>
                </a:lnTo>
                <a:lnTo>
                  <a:pt x="798178" y="609599"/>
                </a:lnTo>
                <a:lnTo>
                  <a:pt x="831857" y="571499"/>
                </a:lnTo>
                <a:lnTo>
                  <a:pt x="866090" y="546099"/>
                </a:lnTo>
                <a:lnTo>
                  <a:pt x="900867" y="520699"/>
                </a:lnTo>
                <a:lnTo>
                  <a:pt x="936180" y="495299"/>
                </a:lnTo>
                <a:lnTo>
                  <a:pt x="972019" y="469899"/>
                </a:lnTo>
                <a:lnTo>
                  <a:pt x="1008377" y="444499"/>
                </a:lnTo>
                <a:lnTo>
                  <a:pt x="1045244" y="406399"/>
                </a:lnTo>
                <a:lnTo>
                  <a:pt x="1082611" y="393699"/>
                </a:lnTo>
                <a:lnTo>
                  <a:pt x="1158809" y="342899"/>
                </a:lnTo>
                <a:lnTo>
                  <a:pt x="1236900" y="292099"/>
                </a:lnTo>
                <a:lnTo>
                  <a:pt x="1276633" y="279399"/>
                </a:lnTo>
                <a:lnTo>
                  <a:pt x="1357429" y="228599"/>
                </a:lnTo>
                <a:lnTo>
                  <a:pt x="1398475" y="215899"/>
                </a:lnTo>
                <a:lnTo>
                  <a:pt x="1439940" y="190499"/>
                </a:lnTo>
                <a:lnTo>
                  <a:pt x="1524094" y="165099"/>
                </a:lnTo>
                <a:lnTo>
                  <a:pt x="1566765" y="139699"/>
                </a:lnTo>
                <a:lnTo>
                  <a:pt x="1921203" y="38099"/>
                </a:lnTo>
                <a:lnTo>
                  <a:pt x="2862477" y="38099"/>
                </a:lnTo>
                <a:lnTo>
                  <a:pt x="3216915" y="139699"/>
                </a:lnTo>
                <a:lnTo>
                  <a:pt x="3259586" y="165099"/>
                </a:lnTo>
                <a:lnTo>
                  <a:pt x="3343740" y="190499"/>
                </a:lnTo>
                <a:lnTo>
                  <a:pt x="3385205" y="215899"/>
                </a:lnTo>
                <a:lnTo>
                  <a:pt x="3426251" y="228599"/>
                </a:lnTo>
                <a:lnTo>
                  <a:pt x="3507048" y="279399"/>
                </a:lnTo>
                <a:lnTo>
                  <a:pt x="3546781" y="292099"/>
                </a:lnTo>
                <a:lnTo>
                  <a:pt x="3624872" y="342899"/>
                </a:lnTo>
                <a:lnTo>
                  <a:pt x="3701070" y="393699"/>
                </a:lnTo>
                <a:lnTo>
                  <a:pt x="3738437" y="406399"/>
                </a:lnTo>
                <a:lnTo>
                  <a:pt x="3775303" y="444499"/>
                </a:lnTo>
                <a:lnTo>
                  <a:pt x="3811661" y="469899"/>
                </a:lnTo>
                <a:lnTo>
                  <a:pt x="3847501" y="495299"/>
                </a:lnTo>
                <a:lnTo>
                  <a:pt x="3882814" y="520699"/>
                </a:lnTo>
                <a:lnTo>
                  <a:pt x="3917591" y="546099"/>
                </a:lnTo>
                <a:lnTo>
                  <a:pt x="3951824" y="571499"/>
                </a:lnTo>
                <a:lnTo>
                  <a:pt x="3985502" y="609599"/>
                </a:lnTo>
                <a:lnTo>
                  <a:pt x="4018619" y="634999"/>
                </a:lnTo>
                <a:lnTo>
                  <a:pt x="4051163" y="673099"/>
                </a:lnTo>
                <a:lnTo>
                  <a:pt x="4083128" y="698499"/>
                </a:lnTo>
                <a:lnTo>
                  <a:pt x="4114503" y="736599"/>
                </a:lnTo>
                <a:lnTo>
                  <a:pt x="4145279" y="761999"/>
                </a:lnTo>
                <a:lnTo>
                  <a:pt x="4175449" y="800099"/>
                </a:lnTo>
                <a:lnTo>
                  <a:pt x="4205002" y="825499"/>
                </a:lnTo>
                <a:lnTo>
                  <a:pt x="4233930" y="863599"/>
                </a:lnTo>
                <a:lnTo>
                  <a:pt x="4262224" y="901699"/>
                </a:lnTo>
                <a:lnTo>
                  <a:pt x="4289875" y="939799"/>
                </a:lnTo>
                <a:lnTo>
                  <a:pt x="4316874" y="965199"/>
                </a:lnTo>
                <a:lnTo>
                  <a:pt x="4343213" y="1003299"/>
                </a:lnTo>
                <a:lnTo>
                  <a:pt x="4368882" y="1041399"/>
                </a:lnTo>
                <a:lnTo>
                  <a:pt x="4393872" y="1079499"/>
                </a:lnTo>
                <a:lnTo>
                  <a:pt x="4418174" y="1117599"/>
                </a:lnTo>
                <a:lnTo>
                  <a:pt x="4441780" y="1155699"/>
                </a:lnTo>
                <a:lnTo>
                  <a:pt x="4464680" y="1193799"/>
                </a:lnTo>
                <a:lnTo>
                  <a:pt x="4486866" y="1231899"/>
                </a:lnTo>
                <a:lnTo>
                  <a:pt x="4508329" y="1269999"/>
                </a:lnTo>
                <a:lnTo>
                  <a:pt x="4529059" y="1320799"/>
                </a:lnTo>
                <a:lnTo>
                  <a:pt x="4549048" y="1358899"/>
                </a:lnTo>
                <a:lnTo>
                  <a:pt x="4568287" y="1396999"/>
                </a:lnTo>
                <a:lnTo>
                  <a:pt x="4586767" y="1435099"/>
                </a:lnTo>
                <a:lnTo>
                  <a:pt x="4604479" y="1485899"/>
                </a:lnTo>
                <a:lnTo>
                  <a:pt x="4621414" y="1523999"/>
                </a:lnTo>
                <a:lnTo>
                  <a:pt x="4637563" y="1562099"/>
                </a:lnTo>
                <a:lnTo>
                  <a:pt x="4652917" y="1612899"/>
                </a:lnTo>
                <a:lnTo>
                  <a:pt x="4667468" y="1650999"/>
                </a:lnTo>
                <a:lnTo>
                  <a:pt x="4681206" y="1689099"/>
                </a:lnTo>
                <a:lnTo>
                  <a:pt x="4694122" y="1739899"/>
                </a:lnTo>
                <a:lnTo>
                  <a:pt x="4706208" y="1777999"/>
                </a:lnTo>
                <a:lnTo>
                  <a:pt x="4717454" y="1828799"/>
                </a:lnTo>
                <a:lnTo>
                  <a:pt x="4727852" y="1879599"/>
                </a:lnTo>
                <a:lnTo>
                  <a:pt x="4737393" y="1917699"/>
                </a:lnTo>
                <a:lnTo>
                  <a:pt x="4746067" y="1968499"/>
                </a:lnTo>
                <a:lnTo>
                  <a:pt x="4753866" y="2006599"/>
                </a:lnTo>
                <a:lnTo>
                  <a:pt x="4760782" y="2057399"/>
                </a:lnTo>
                <a:lnTo>
                  <a:pt x="4766804" y="2108199"/>
                </a:lnTo>
                <a:lnTo>
                  <a:pt x="4771924" y="2146299"/>
                </a:lnTo>
                <a:lnTo>
                  <a:pt x="4776133" y="2197099"/>
                </a:lnTo>
                <a:lnTo>
                  <a:pt x="4779422" y="2247899"/>
                </a:lnTo>
                <a:lnTo>
                  <a:pt x="4781783" y="2298699"/>
                </a:lnTo>
                <a:lnTo>
                  <a:pt x="4783206" y="2336799"/>
                </a:lnTo>
                <a:lnTo>
                  <a:pt x="4783680" y="2374899"/>
                </a:lnTo>
                <a:lnTo>
                  <a:pt x="4783206" y="2438399"/>
                </a:lnTo>
                <a:lnTo>
                  <a:pt x="4781783" y="2489199"/>
                </a:lnTo>
                <a:lnTo>
                  <a:pt x="4779422" y="2527299"/>
                </a:lnTo>
                <a:lnTo>
                  <a:pt x="4776133" y="2578099"/>
                </a:lnTo>
                <a:lnTo>
                  <a:pt x="4771924" y="2628899"/>
                </a:lnTo>
                <a:lnTo>
                  <a:pt x="4766804" y="2679699"/>
                </a:lnTo>
                <a:lnTo>
                  <a:pt x="4760782" y="2717799"/>
                </a:lnTo>
                <a:lnTo>
                  <a:pt x="4753866" y="2768599"/>
                </a:lnTo>
                <a:lnTo>
                  <a:pt x="4746067" y="2819399"/>
                </a:lnTo>
                <a:lnTo>
                  <a:pt x="4737393" y="2857499"/>
                </a:lnTo>
                <a:lnTo>
                  <a:pt x="4727852" y="2908299"/>
                </a:lnTo>
                <a:lnTo>
                  <a:pt x="4717454" y="2946399"/>
                </a:lnTo>
                <a:lnTo>
                  <a:pt x="4706208" y="2997199"/>
                </a:lnTo>
                <a:lnTo>
                  <a:pt x="4694122" y="3035299"/>
                </a:lnTo>
                <a:lnTo>
                  <a:pt x="4681206" y="3086099"/>
                </a:lnTo>
                <a:lnTo>
                  <a:pt x="4667468" y="3124199"/>
                </a:lnTo>
                <a:lnTo>
                  <a:pt x="4652917" y="3174999"/>
                </a:lnTo>
                <a:lnTo>
                  <a:pt x="4637563" y="3213099"/>
                </a:lnTo>
                <a:lnTo>
                  <a:pt x="4621414" y="3251199"/>
                </a:lnTo>
                <a:lnTo>
                  <a:pt x="4604479" y="3301999"/>
                </a:lnTo>
                <a:lnTo>
                  <a:pt x="4586767" y="3340099"/>
                </a:lnTo>
                <a:lnTo>
                  <a:pt x="4568287" y="3378199"/>
                </a:lnTo>
                <a:lnTo>
                  <a:pt x="4549048" y="3428999"/>
                </a:lnTo>
                <a:lnTo>
                  <a:pt x="4529059" y="3467099"/>
                </a:lnTo>
                <a:lnTo>
                  <a:pt x="4508329" y="3505199"/>
                </a:lnTo>
                <a:lnTo>
                  <a:pt x="4486866" y="3543299"/>
                </a:lnTo>
                <a:lnTo>
                  <a:pt x="4464680" y="3581399"/>
                </a:lnTo>
                <a:lnTo>
                  <a:pt x="4441780" y="3619499"/>
                </a:lnTo>
                <a:lnTo>
                  <a:pt x="4418174" y="3657599"/>
                </a:lnTo>
                <a:lnTo>
                  <a:pt x="4393872" y="3695699"/>
                </a:lnTo>
                <a:lnTo>
                  <a:pt x="4368882" y="3733799"/>
                </a:lnTo>
                <a:lnTo>
                  <a:pt x="4343213" y="3771899"/>
                </a:lnTo>
                <a:lnTo>
                  <a:pt x="4316874" y="3809999"/>
                </a:lnTo>
                <a:lnTo>
                  <a:pt x="4289875" y="3848099"/>
                </a:lnTo>
                <a:lnTo>
                  <a:pt x="4262224" y="3886199"/>
                </a:lnTo>
                <a:lnTo>
                  <a:pt x="4233930" y="3911599"/>
                </a:lnTo>
                <a:lnTo>
                  <a:pt x="4205002" y="3949699"/>
                </a:lnTo>
                <a:lnTo>
                  <a:pt x="4175449" y="3987799"/>
                </a:lnTo>
                <a:lnTo>
                  <a:pt x="4145279" y="4013199"/>
                </a:lnTo>
                <a:lnTo>
                  <a:pt x="4114503" y="4051299"/>
                </a:lnTo>
                <a:lnTo>
                  <a:pt x="4083128" y="4076699"/>
                </a:lnTo>
                <a:lnTo>
                  <a:pt x="4051163" y="4114799"/>
                </a:lnTo>
                <a:lnTo>
                  <a:pt x="4018619" y="4140199"/>
                </a:lnTo>
                <a:lnTo>
                  <a:pt x="3985502" y="4178299"/>
                </a:lnTo>
                <a:lnTo>
                  <a:pt x="3951824" y="4203699"/>
                </a:lnTo>
                <a:lnTo>
                  <a:pt x="3917591" y="4229099"/>
                </a:lnTo>
                <a:lnTo>
                  <a:pt x="3882814" y="4254499"/>
                </a:lnTo>
                <a:lnTo>
                  <a:pt x="3847501" y="4292599"/>
                </a:lnTo>
                <a:lnTo>
                  <a:pt x="3811661" y="4317999"/>
                </a:lnTo>
                <a:lnTo>
                  <a:pt x="3775303" y="4343399"/>
                </a:lnTo>
                <a:lnTo>
                  <a:pt x="3701070" y="4394199"/>
                </a:lnTo>
                <a:lnTo>
                  <a:pt x="3624872" y="4444999"/>
                </a:lnTo>
                <a:lnTo>
                  <a:pt x="3586059" y="4457699"/>
                </a:lnTo>
                <a:lnTo>
                  <a:pt x="3507048" y="4508499"/>
                </a:lnTo>
                <a:lnTo>
                  <a:pt x="3466868" y="4521199"/>
                </a:lnTo>
                <a:lnTo>
                  <a:pt x="3385205" y="4571999"/>
                </a:lnTo>
                <a:lnTo>
                  <a:pt x="3301864" y="4597399"/>
                </a:lnTo>
                <a:lnTo>
                  <a:pt x="3259586" y="4622799"/>
                </a:lnTo>
                <a:lnTo>
                  <a:pt x="3173860" y="4648199"/>
                </a:lnTo>
                <a:lnTo>
                  <a:pt x="2816672" y="4749799"/>
                </a:lnTo>
                <a:close/>
              </a:path>
              <a:path w="4784090" h="4762500">
                <a:moveTo>
                  <a:pt x="2724161" y="4762499"/>
                </a:moveTo>
                <a:lnTo>
                  <a:pt x="2059520" y="4762499"/>
                </a:lnTo>
                <a:lnTo>
                  <a:pt x="2013117" y="4749799"/>
                </a:lnTo>
                <a:lnTo>
                  <a:pt x="2770564" y="4749799"/>
                </a:lnTo>
                <a:lnTo>
                  <a:pt x="2724161" y="4762499"/>
                </a:lnTo>
                <a:close/>
              </a:path>
            </a:pathLst>
          </a:custGeom>
          <a:solidFill>
            <a:srgbClr val="FAC40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6621689"/>
            <a:ext cx="9906000" cy="236643"/>
            <a:chOff x="0" y="9932533"/>
            <a:chExt cx="18288000" cy="354965"/>
          </a:xfrm>
        </p:grpSpPr>
        <p:sp>
          <p:nvSpPr>
            <p:cNvPr id="6" name="object 6"/>
            <p:cNvSpPr/>
            <p:nvPr/>
          </p:nvSpPr>
          <p:spPr>
            <a:xfrm>
              <a:off x="0" y="9932533"/>
              <a:ext cx="18288000" cy="354965"/>
            </a:xfrm>
            <a:custGeom>
              <a:avLst/>
              <a:gdLst/>
              <a:ahLst/>
              <a:cxnLst/>
              <a:rect l="l" t="t" r="r" b="b"/>
              <a:pathLst>
                <a:path w="18288000" h="354965">
                  <a:moveTo>
                    <a:pt x="18287999" y="354466"/>
                  </a:moveTo>
                  <a:lnTo>
                    <a:pt x="0" y="354466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354466"/>
                  </a:lnTo>
                  <a:close/>
                </a:path>
              </a:pathLst>
            </a:custGeom>
            <a:solidFill>
              <a:srgbClr val="FAC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7644" y="9932533"/>
              <a:ext cx="14912975" cy="354965"/>
            </a:xfrm>
            <a:custGeom>
              <a:avLst/>
              <a:gdLst/>
              <a:ahLst/>
              <a:cxnLst/>
              <a:rect l="l" t="t" r="r" b="b"/>
              <a:pathLst>
                <a:path w="14912975" h="354965">
                  <a:moveTo>
                    <a:pt x="14912710" y="354466"/>
                  </a:moveTo>
                  <a:lnTo>
                    <a:pt x="0" y="354466"/>
                  </a:lnTo>
                  <a:lnTo>
                    <a:pt x="172776" y="0"/>
                  </a:lnTo>
                  <a:lnTo>
                    <a:pt x="14739933" y="0"/>
                  </a:lnTo>
                  <a:lnTo>
                    <a:pt x="14912710" y="354466"/>
                  </a:lnTo>
                  <a:close/>
                </a:path>
              </a:pathLst>
            </a:custGeom>
            <a:solidFill>
              <a:srgbClr val="2D1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65" y="4839385"/>
            <a:ext cx="242490" cy="2730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4618" y="4716062"/>
            <a:ext cx="3329861" cy="836902"/>
          </a:xfrm>
          <a:prstGeom prst="rect">
            <a:avLst/>
          </a:prstGeom>
        </p:spPr>
        <p:txBody>
          <a:bodyPr vert="horz" wrap="square" lIns="0" tIns="99828" rIns="0" bIns="0" rtlCol="0">
            <a:spAutoFit/>
          </a:bodyPr>
          <a:lstStyle/>
          <a:p>
            <a:pPr marL="7450">
              <a:spcBef>
                <a:spcPts val="786"/>
              </a:spcBef>
            </a:pPr>
            <a:r>
              <a:rPr sz="1400" spc="-267" dirty="0">
                <a:latin typeface="Tahoma"/>
                <a:cs typeface="Tahoma"/>
              </a:rPr>
              <a:t>1</a:t>
            </a:r>
            <a:r>
              <a:rPr sz="1400" spc="205" dirty="0">
                <a:latin typeface="Tahoma"/>
                <a:cs typeface="Tahoma"/>
              </a:rPr>
              <a:t>0</a:t>
            </a:r>
            <a:r>
              <a:rPr sz="1400" spc="-161" dirty="0">
                <a:latin typeface="Tahoma"/>
                <a:cs typeface="Tahoma"/>
              </a:rPr>
              <a:t> </a:t>
            </a:r>
            <a:r>
              <a:rPr sz="1400" spc="29" dirty="0">
                <a:latin typeface="Lucida Sans Unicode"/>
                <a:cs typeface="Lucida Sans Unicode"/>
              </a:rPr>
              <a:t>в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-47" dirty="0">
                <a:latin typeface="Lucida Sans Unicode"/>
                <a:cs typeface="Lucida Sans Unicode"/>
              </a:rPr>
              <a:t>п</a:t>
            </a:r>
            <a:r>
              <a:rPr sz="1400" spc="-65" dirty="0">
                <a:latin typeface="Lucida Sans Unicode"/>
                <a:cs typeface="Lucida Sans Unicode"/>
              </a:rPr>
              <a:t>р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-88" dirty="0">
                <a:latin typeface="Lucida Sans Unicode"/>
                <a:cs typeface="Lucida Sans Unicode"/>
              </a:rPr>
              <a:t>с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73" dirty="0">
                <a:latin typeface="Lucida Sans Unicode"/>
                <a:cs typeface="Lucida Sans Unicode"/>
              </a:rPr>
              <a:t>в</a:t>
            </a:r>
            <a:r>
              <a:rPr sz="1400" spc="-167" dirty="0">
                <a:latin typeface="Lucida Sans Unicode"/>
                <a:cs typeface="Lucida Sans Unicode"/>
              </a:rPr>
              <a:t> </a:t>
            </a:r>
            <a:r>
              <a:rPr sz="1400" spc="-44" dirty="0">
                <a:latin typeface="Lucida Sans Unicode"/>
                <a:cs typeface="Lucida Sans Unicode"/>
              </a:rPr>
              <a:t>с</a:t>
            </a:r>
            <a:r>
              <a:rPr sz="1400" spc="-167" dirty="0">
                <a:latin typeface="Lucida Sans Unicode"/>
                <a:cs typeface="Lucida Sans Unicode"/>
              </a:rPr>
              <a:t> 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-170" dirty="0">
                <a:latin typeface="Lucida Sans Unicode"/>
                <a:cs typeface="Lucida Sans Unicode"/>
              </a:rPr>
              <a:t>д</a:t>
            </a:r>
            <a:r>
              <a:rPr sz="1400" spc="-29" dirty="0">
                <a:latin typeface="Lucida Sans Unicode"/>
                <a:cs typeface="Lucida Sans Unicode"/>
              </a:rPr>
              <a:t>н</a:t>
            </a:r>
            <a:r>
              <a:rPr sz="1400" spc="-21" dirty="0">
                <a:latin typeface="Lucida Sans Unicode"/>
                <a:cs typeface="Lucida Sans Unicode"/>
              </a:rPr>
              <a:t>и</a:t>
            </a:r>
            <a:r>
              <a:rPr sz="1400" spc="29" dirty="0">
                <a:latin typeface="Lucida Sans Unicode"/>
                <a:cs typeface="Lucida Sans Unicode"/>
              </a:rPr>
              <a:t>м</a:t>
            </a:r>
            <a:r>
              <a:rPr sz="1400" spc="-167" dirty="0">
                <a:latin typeface="Lucida Sans Unicode"/>
                <a:cs typeface="Lucida Sans Unicode"/>
              </a:rPr>
              <a:t> </a:t>
            </a:r>
            <a:r>
              <a:rPr sz="1400" spc="-47" dirty="0">
                <a:latin typeface="Lucida Sans Unicode"/>
                <a:cs typeface="Lucida Sans Unicode"/>
              </a:rPr>
              <a:t>п</a:t>
            </a:r>
            <a:r>
              <a:rPr sz="1400" spc="-65" dirty="0">
                <a:latin typeface="Lucida Sans Unicode"/>
                <a:cs typeface="Lucida Sans Unicode"/>
              </a:rPr>
              <a:t>р</a:t>
            </a:r>
            <a:r>
              <a:rPr sz="1400" spc="-32" dirty="0">
                <a:latin typeface="Lucida Sans Unicode"/>
                <a:cs typeface="Lucida Sans Unicode"/>
              </a:rPr>
              <a:t>а</a:t>
            </a:r>
            <a:r>
              <a:rPr sz="1400" spc="29" dirty="0">
                <a:latin typeface="Lucida Sans Unicode"/>
                <a:cs typeface="Lucida Sans Unicode"/>
              </a:rPr>
              <a:t>в</a:t>
            </a:r>
            <a:r>
              <a:rPr sz="1400" spc="-21" dirty="0">
                <a:latin typeface="Lucida Sans Unicode"/>
                <a:cs typeface="Lucida Sans Unicode"/>
              </a:rPr>
              <a:t>и</a:t>
            </a:r>
            <a:r>
              <a:rPr sz="1400" spc="-56" dirty="0">
                <a:latin typeface="Lucida Sans Unicode"/>
                <a:cs typeface="Lucida Sans Unicode"/>
              </a:rPr>
              <a:t>л</a:t>
            </a:r>
            <a:r>
              <a:rPr sz="1400" spc="79" dirty="0">
                <a:latin typeface="Lucida Sans Unicode"/>
                <a:cs typeface="Lucida Sans Unicode"/>
              </a:rPr>
              <a:t>ь</a:t>
            </a:r>
            <a:r>
              <a:rPr sz="1400" spc="-29" dirty="0">
                <a:latin typeface="Lucida Sans Unicode"/>
                <a:cs typeface="Lucida Sans Unicode"/>
              </a:rPr>
              <a:t>н</a:t>
            </a:r>
            <a:r>
              <a:rPr sz="1400" spc="35" dirty="0">
                <a:latin typeface="Lucida Sans Unicode"/>
                <a:cs typeface="Lucida Sans Unicode"/>
              </a:rPr>
              <a:t>ы</a:t>
            </a:r>
            <a:r>
              <a:rPr sz="1400" spc="29" dirty="0">
                <a:latin typeface="Lucida Sans Unicode"/>
                <a:cs typeface="Lucida Sans Unicode"/>
              </a:rPr>
              <a:t>м</a:t>
            </a:r>
            <a:r>
              <a:rPr sz="1400" spc="-167" dirty="0">
                <a:latin typeface="Lucida Sans Unicode"/>
                <a:cs typeface="Lucida Sans Unicode"/>
              </a:rPr>
              <a:t> 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-70" dirty="0">
                <a:latin typeface="Lucida Sans Unicode"/>
                <a:cs typeface="Lucida Sans Unicode"/>
              </a:rPr>
              <a:t>т</a:t>
            </a:r>
            <a:r>
              <a:rPr sz="1400" spc="29" dirty="0">
                <a:latin typeface="Lucida Sans Unicode"/>
                <a:cs typeface="Lucida Sans Unicode"/>
              </a:rPr>
              <a:t>в</a:t>
            </a:r>
            <a:r>
              <a:rPr sz="1400" spc="-32" dirty="0">
                <a:latin typeface="Lucida Sans Unicode"/>
                <a:cs typeface="Lucida Sans Unicode"/>
              </a:rPr>
              <a:t>е</a:t>
            </a:r>
            <a:r>
              <a:rPr sz="1400" spc="-70" dirty="0">
                <a:latin typeface="Lucida Sans Unicode"/>
                <a:cs typeface="Lucida Sans Unicode"/>
              </a:rPr>
              <a:t>т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29" dirty="0">
                <a:latin typeface="Lucida Sans Unicode"/>
                <a:cs typeface="Lucida Sans Unicode"/>
              </a:rPr>
              <a:t>м</a:t>
            </a:r>
            <a:endParaRPr sz="1400">
              <a:latin typeface="Lucida Sans Unicode"/>
              <a:cs typeface="Lucida Sans Unicode"/>
            </a:endParaRPr>
          </a:p>
          <a:p>
            <a:pPr marL="7450">
              <a:spcBef>
                <a:spcPts val="730"/>
              </a:spcBef>
            </a:pPr>
            <a:r>
              <a:rPr sz="1400" spc="-267" dirty="0">
                <a:latin typeface="Tahoma"/>
                <a:cs typeface="Tahoma"/>
              </a:rPr>
              <a:t>1</a:t>
            </a:r>
            <a:r>
              <a:rPr sz="1400" spc="205" dirty="0">
                <a:latin typeface="Tahoma"/>
                <a:cs typeface="Tahoma"/>
              </a:rPr>
              <a:t>0</a:t>
            </a:r>
            <a:r>
              <a:rPr sz="1400" spc="-161" dirty="0">
                <a:latin typeface="Tahoma"/>
                <a:cs typeface="Tahoma"/>
              </a:rPr>
              <a:t> </a:t>
            </a:r>
            <a:r>
              <a:rPr sz="1400" spc="29" dirty="0">
                <a:latin typeface="Lucida Sans Unicode"/>
                <a:cs typeface="Lucida Sans Unicode"/>
              </a:rPr>
              <a:t>в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-47" dirty="0">
                <a:latin typeface="Lucida Sans Unicode"/>
                <a:cs typeface="Lucida Sans Unicode"/>
              </a:rPr>
              <a:t>п</a:t>
            </a:r>
            <a:r>
              <a:rPr sz="1400" spc="-65" dirty="0">
                <a:latin typeface="Lucida Sans Unicode"/>
                <a:cs typeface="Lucida Sans Unicode"/>
              </a:rPr>
              <a:t>р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-88" dirty="0">
                <a:latin typeface="Lucida Sans Unicode"/>
                <a:cs typeface="Lucida Sans Unicode"/>
              </a:rPr>
              <a:t>с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73" dirty="0">
                <a:latin typeface="Lucida Sans Unicode"/>
                <a:cs typeface="Lucida Sans Unicode"/>
              </a:rPr>
              <a:t>в</a:t>
            </a:r>
            <a:r>
              <a:rPr sz="1400" spc="-167" dirty="0">
                <a:latin typeface="Lucida Sans Unicode"/>
                <a:cs typeface="Lucida Sans Unicode"/>
              </a:rPr>
              <a:t> </a:t>
            </a:r>
            <a:r>
              <a:rPr sz="1400" spc="-29" dirty="0">
                <a:latin typeface="Lucida Sans Unicode"/>
                <a:cs typeface="Lucida Sans Unicode"/>
              </a:rPr>
              <a:t>н</a:t>
            </a:r>
            <a:r>
              <a:rPr sz="1400" spc="12" dirty="0">
                <a:latin typeface="Lucida Sans Unicode"/>
                <a:cs typeface="Lucida Sans Unicode"/>
              </a:rPr>
              <a:t>а</a:t>
            </a:r>
            <a:r>
              <a:rPr sz="1400" spc="-167" dirty="0">
                <a:latin typeface="Lucida Sans Unicode"/>
                <a:cs typeface="Lucida Sans Unicode"/>
              </a:rPr>
              <a:t> 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-88" dirty="0">
                <a:latin typeface="Lucida Sans Unicode"/>
                <a:cs typeface="Lucida Sans Unicode"/>
              </a:rPr>
              <a:t>с</a:t>
            </a:r>
            <a:r>
              <a:rPr sz="1400" spc="-29" dirty="0">
                <a:latin typeface="Lucida Sans Unicode"/>
                <a:cs typeface="Lucida Sans Unicode"/>
              </a:rPr>
              <a:t>н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29" dirty="0">
                <a:latin typeface="Lucida Sans Unicode"/>
                <a:cs typeface="Lucida Sans Unicode"/>
              </a:rPr>
              <a:t>в</a:t>
            </a:r>
            <a:r>
              <a:rPr sz="1400" spc="12" dirty="0">
                <a:latin typeface="Lucida Sans Unicode"/>
                <a:cs typeface="Lucida Sans Unicode"/>
              </a:rPr>
              <a:t>е</a:t>
            </a:r>
            <a:r>
              <a:rPr sz="1400" spc="-167" dirty="0">
                <a:latin typeface="Lucida Sans Unicode"/>
                <a:cs typeface="Lucida Sans Unicode"/>
              </a:rPr>
              <a:t> </a:t>
            </a:r>
            <a:r>
              <a:rPr sz="1400" spc="62" dirty="0">
                <a:latin typeface="Tahoma"/>
                <a:cs typeface="Tahoma"/>
              </a:rPr>
              <a:t>2</a:t>
            </a:r>
            <a:r>
              <a:rPr sz="1400" spc="-161" dirty="0">
                <a:latin typeface="Tahoma"/>
                <a:cs typeface="Tahoma"/>
              </a:rPr>
              <a:t> </a:t>
            </a:r>
            <a:r>
              <a:rPr sz="1400" spc="-56" dirty="0">
                <a:latin typeface="Lucida Sans Unicode"/>
                <a:cs typeface="Lucida Sans Unicode"/>
              </a:rPr>
              <a:t>ко</a:t>
            </a:r>
            <a:r>
              <a:rPr sz="1400" spc="-29" dirty="0">
                <a:latin typeface="Lucida Sans Unicode"/>
                <a:cs typeface="Lucida Sans Unicode"/>
              </a:rPr>
              <a:t>н</a:t>
            </a:r>
            <a:r>
              <a:rPr sz="1400" spc="-70" dirty="0">
                <a:latin typeface="Lucida Sans Unicode"/>
                <a:cs typeface="Lucida Sans Unicode"/>
              </a:rPr>
              <a:t>т</a:t>
            </a:r>
            <a:r>
              <a:rPr sz="1400" spc="-32" dirty="0">
                <a:latin typeface="Lucida Sans Unicode"/>
                <a:cs typeface="Lucida Sans Unicode"/>
              </a:rPr>
              <a:t>е</a:t>
            </a:r>
            <a:r>
              <a:rPr sz="1400" spc="-56" dirty="0">
                <a:latin typeface="Lucida Sans Unicode"/>
                <a:cs typeface="Lucida Sans Unicode"/>
              </a:rPr>
              <a:t>к</a:t>
            </a:r>
            <a:r>
              <a:rPr sz="1400" spc="-88" dirty="0">
                <a:latin typeface="Lucida Sans Unicode"/>
                <a:cs typeface="Lucida Sans Unicode"/>
              </a:rPr>
              <a:t>с</a:t>
            </a:r>
            <a:r>
              <a:rPr sz="1400" spc="-70" dirty="0">
                <a:latin typeface="Lucida Sans Unicode"/>
                <a:cs typeface="Lucida Sans Unicode"/>
              </a:rPr>
              <a:t>т</a:t>
            </a:r>
            <a:r>
              <a:rPr sz="1400" spc="-56" dirty="0">
                <a:latin typeface="Lucida Sans Unicode"/>
                <a:cs typeface="Lucida Sans Unicode"/>
              </a:rPr>
              <a:t>о</a:t>
            </a:r>
            <a:r>
              <a:rPr sz="1400" spc="73" dirty="0">
                <a:latin typeface="Lucida Sans Unicode"/>
                <a:cs typeface="Lucida Sans Unicode"/>
              </a:rPr>
              <a:t>в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65" y="5205984"/>
            <a:ext cx="242490" cy="2730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2778" y="4702165"/>
            <a:ext cx="242490" cy="27304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114381" y="2461139"/>
            <a:ext cx="774594" cy="953347"/>
          </a:xfrm>
          <a:custGeom>
            <a:avLst/>
            <a:gdLst/>
            <a:ahLst/>
            <a:cxnLst/>
            <a:rect l="l" t="t" r="r" b="b"/>
            <a:pathLst>
              <a:path w="1430020" h="1430020">
                <a:moveTo>
                  <a:pt x="722762" y="1429705"/>
                </a:moveTo>
                <a:lnTo>
                  <a:pt x="676271" y="1423534"/>
                </a:lnTo>
                <a:lnTo>
                  <a:pt x="635765" y="1399899"/>
                </a:lnTo>
                <a:lnTo>
                  <a:pt x="607518" y="1362461"/>
                </a:lnTo>
                <a:lnTo>
                  <a:pt x="595909" y="1317023"/>
                </a:lnTo>
                <a:lnTo>
                  <a:pt x="596020" y="833684"/>
                </a:lnTo>
                <a:lnTo>
                  <a:pt x="104872" y="833131"/>
                </a:lnTo>
                <a:lnTo>
                  <a:pt x="60295" y="818559"/>
                </a:lnTo>
                <a:lnTo>
                  <a:pt x="24796" y="787912"/>
                </a:lnTo>
                <a:lnTo>
                  <a:pt x="3875" y="745939"/>
                </a:lnTo>
                <a:lnTo>
                  <a:pt x="0" y="722695"/>
                </a:lnTo>
                <a:lnTo>
                  <a:pt x="775" y="699143"/>
                </a:lnTo>
                <a:lnTo>
                  <a:pt x="15975" y="654777"/>
                </a:lnTo>
                <a:lnTo>
                  <a:pt x="47121" y="619714"/>
                </a:lnTo>
                <a:lnTo>
                  <a:pt x="89386" y="599388"/>
                </a:lnTo>
                <a:lnTo>
                  <a:pt x="112682" y="595842"/>
                </a:lnTo>
                <a:lnTo>
                  <a:pt x="596020" y="595953"/>
                </a:lnTo>
                <a:lnTo>
                  <a:pt x="595913" y="112690"/>
                </a:lnTo>
                <a:lnTo>
                  <a:pt x="607320" y="67657"/>
                </a:lnTo>
                <a:lnTo>
                  <a:pt x="635082" y="30411"/>
                </a:lnTo>
                <a:lnTo>
                  <a:pt x="674979" y="6614"/>
                </a:lnTo>
                <a:lnTo>
                  <a:pt x="713144" y="0"/>
                </a:lnTo>
                <a:lnTo>
                  <a:pt x="728970" y="557"/>
                </a:lnTo>
                <a:lnTo>
                  <a:pt x="773906" y="15368"/>
                </a:lnTo>
                <a:lnTo>
                  <a:pt x="809534" y="46501"/>
                </a:lnTo>
                <a:lnTo>
                  <a:pt x="830236" y="89046"/>
                </a:lnTo>
                <a:lnTo>
                  <a:pt x="833860" y="112544"/>
                </a:lnTo>
                <a:lnTo>
                  <a:pt x="833751" y="595953"/>
                </a:lnTo>
                <a:lnTo>
                  <a:pt x="1324899" y="596507"/>
                </a:lnTo>
                <a:lnTo>
                  <a:pt x="1369476" y="611078"/>
                </a:lnTo>
                <a:lnTo>
                  <a:pt x="1404975" y="641725"/>
                </a:lnTo>
                <a:lnTo>
                  <a:pt x="1425896" y="683699"/>
                </a:lnTo>
                <a:lnTo>
                  <a:pt x="1429772" y="706942"/>
                </a:lnTo>
                <a:lnTo>
                  <a:pt x="1428997" y="730494"/>
                </a:lnTo>
                <a:lnTo>
                  <a:pt x="1413796" y="774861"/>
                </a:lnTo>
                <a:lnTo>
                  <a:pt x="1382651" y="809924"/>
                </a:lnTo>
                <a:lnTo>
                  <a:pt x="1340386" y="830249"/>
                </a:lnTo>
                <a:lnTo>
                  <a:pt x="1317090" y="833796"/>
                </a:lnTo>
                <a:lnTo>
                  <a:pt x="833751" y="833684"/>
                </a:lnTo>
                <a:lnTo>
                  <a:pt x="833198" y="1324832"/>
                </a:lnTo>
                <a:lnTo>
                  <a:pt x="818626" y="1369409"/>
                </a:lnTo>
                <a:lnTo>
                  <a:pt x="787979" y="1404908"/>
                </a:lnTo>
                <a:lnTo>
                  <a:pt x="746006" y="1425829"/>
                </a:lnTo>
                <a:lnTo>
                  <a:pt x="722762" y="1429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73" y="355601"/>
            <a:ext cx="9833355" cy="95503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94149" y="1823267"/>
            <a:ext cx="1828139" cy="1293991"/>
          </a:xfrm>
          <a:prstGeom prst="rect">
            <a:avLst/>
          </a:prstGeom>
        </p:spPr>
        <p:txBody>
          <a:bodyPr vert="horz" wrap="square" lIns="0" tIns="36877" rIns="0" bIns="0" rtlCol="0">
            <a:spAutoFit/>
          </a:bodyPr>
          <a:lstStyle/>
          <a:p>
            <a:pPr marL="147134" marR="47679" indent="232434">
              <a:lnSpc>
                <a:spcPts val="2423"/>
              </a:lnSpc>
              <a:spcBef>
                <a:spcPts val="290"/>
              </a:spcBef>
            </a:pPr>
            <a:r>
              <a:rPr sz="2000" b="1" spc="-53" dirty="0">
                <a:solidFill>
                  <a:srgbClr val="FFFFFF"/>
                </a:solidFill>
                <a:latin typeface="Arial"/>
                <a:cs typeface="Arial"/>
              </a:rPr>
              <a:t>ИСТОРИЯ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b="1" spc="-138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b="1" spc="-23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b="1" spc="-138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b="1" spc="-67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000" b="1" spc="-2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-138" dirty="0">
                <a:solidFill>
                  <a:srgbClr val="FFFFFF"/>
                </a:solidFill>
                <a:latin typeface="Arial"/>
                <a:cs typeface="Arial"/>
              </a:rPr>
              <a:t>ТА</a:t>
            </a:r>
            <a:r>
              <a:rPr sz="2000" b="1" spc="23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2000" dirty="0">
              <a:latin typeface="Arial"/>
              <a:cs typeface="Arial"/>
            </a:endParaRPr>
          </a:p>
          <a:p>
            <a:pPr marL="7450">
              <a:spcBef>
                <a:spcPts val="2599"/>
              </a:spcBef>
            </a:pPr>
            <a:r>
              <a:rPr sz="2000" b="1" spc="-82" dirty="0">
                <a:solidFill>
                  <a:srgbClr val="FAC407"/>
                </a:solidFill>
                <a:latin typeface="Tahoma"/>
                <a:cs typeface="Tahoma"/>
              </a:rPr>
              <a:t>2</a:t>
            </a:r>
            <a:r>
              <a:rPr sz="2000" b="1" spc="155" dirty="0">
                <a:solidFill>
                  <a:srgbClr val="FAC407"/>
                </a:solidFill>
                <a:latin typeface="Tahoma"/>
                <a:cs typeface="Tahoma"/>
              </a:rPr>
              <a:t>0</a:t>
            </a:r>
            <a:r>
              <a:rPr sz="2000" b="1" spc="-141" dirty="0">
                <a:solidFill>
                  <a:srgbClr val="FAC407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FAC407"/>
                </a:solidFill>
                <a:latin typeface="Arial"/>
                <a:cs typeface="Arial"/>
              </a:rPr>
              <a:t>З</a:t>
            </a:r>
            <a:r>
              <a:rPr sz="2000" b="1" spc="-73" dirty="0">
                <a:solidFill>
                  <a:srgbClr val="FAC407"/>
                </a:solidFill>
                <a:latin typeface="Arial"/>
                <a:cs typeface="Arial"/>
              </a:rPr>
              <a:t>А</a:t>
            </a:r>
            <a:r>
              <a:rPr sz="2000" b="1" spc="120" dirty="0">
                <a:solidFill>
                  <a:srgbClr val="FAC407"/>
                </a:solidFill>
                <a:latin typeface="Arial"/>
                <a:cs typeface="Arial"/>
              </a:rPr>
              <a:t>Д</a:t>
            </a:r>
            <a:r>
              <a:rPr sz="2000" b="1" spc="-73" dirty="0">
                <a:solidFill>
                  <a:srgbClr val="FAC407"/>
                </a:solidFill>
                <a:latin typeface="Arial"/>
                <a:cs typeface="Arial"/>
              </a:rPr>
              <a:t>А</a:t>
            </a:r>
            <a:r>
              <a:rPr sz="2000" b="1" spc="100" dirty="0">
                <a:solidFill>
                  <a:srgbClr val="FAC407"/>
                </a:solidFill>
                <a:latin typeface="Arial"/>
                <a:cs typeface="Arial"/>
              </a:rPr>
              <a:t>Н</a:t>
            </a:r>
            <a:r>
              <a:rPr sz="2000" b="1" spc="240" dirty="0">
                <a:solidFill>
                  <a:srgbClr val="FAC407"/>
                </a:solidFill>
                <a:latin typeface="Arial"/>
                <a:cs typeface="Arial"/>
              </a:rPr>
              <a:t>И</a:t>
            </a:r>
            <a:r>
              <a:rPr sz="2000" b="1" spc="243" dirty="0">
                <a:solidFill>
                  <a:srgbClr val="FAC407"/>
                </a:solidFill>
                <a:latin typeface="Arial"/>
                <a:cs typeface="Arial"/>
              </a:rPr>
              <a:t>Й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23571" y="2093607"/>
            <a:ext cx="2372969" cy="1127279"/>
          </a:xfrm>
          <a:prstGeom prst="rect">
            <a:avLst/>
          </a:prstGeom>
        </p:spPr>
        <p:txBody>
          <a:bodyPr vert="horz" wrap="square" lIns="0" tIns="36877" rIns="0" bIns="0" rtlCol="0">
            <a:spAutoFit/>
          </a:bodyPr>
          <a:lstStyle/>
          <a:p>
            <a:pPr marL="7450" marR="2980" algn="ctr">
              <a:lnSpc>
                <a:spcPts val="2393"/>
              </a:lnSpc>
              <a:spcBef>
                <a:spcPts val="290"/>
              </a:spcBef>
            </a:pPr>
            <a:r>
              <a:rPr sz="2000" b="1" spc="176" dirty="0">
                <a:latin typeface="Arial"/>
                <a:cs typeface="Arial"/>
              </a:rPr>
              <a:t>М</a:t>
            </a:r>
            <a:r>
              <a:rPr sz="2000" b="1" spc="-132" dirty="0">
                <a:latin typeface="Arial"/>
                <a:cs typeface="Arial"/>
              </a:rPr>
              <a:t>АТ</a:t>
            </a:r>
            <a:r>
              <a:rPr sz="2000" b="1" spc="-290" dirty="0">
                <a:latin typeface="Arial"/>
                <a:cs typeface="Arial"/>
              </a:rPr>
              <a:t>Е</a:t>
            </a:r>
            <a:r>
              <a:rPr sz="2000" b="1" spc="176" dirty="0">
                <a:latin typeface="Arial"/>
                <a:cs typeface="Arial"/>
              </a:rPr>
              <a:t>М</a:t>
            </a:r>
            <a:r>
              <a:rPr sz="2000" b="1" spc="-132" dirty="0">
                <a:latin typeface="Arial"/>
                <a:cs typeface="Arial"/>
              </a:rPr>
              <a:t>АТ</a:t>
            </a:r>
            <a:r>
              <a:rPr sz="2000" b="1" spc="161" dirty="0">
                <a:latin typeface="Arial"/>
                <a:cs typeface="Arial"/>
              </a:rPr>
              <a:t>И</a:t>
            </a:r>
            <a:r>
              <a:rPr sz="2000" b="1" spc="-6" dirty="0">
                <a:latin typeface="Arial"/>
                <a:cs typeface="Arial"/>
              </a:rPr>
              <a:t>Ч</a:t>
            </a:r>
            <a:r>
              <a:rPr sz="2000" b="1" spc="-290" dirty="0">
                <a:latin typeface="Arial"/>
                <a:cs typeface="Arial"/>
              </a:rPr>
              <a:t>Е</a:t>
            </a:r>
            <a:r>
              <a:rPr sz="2000" b="1" spc="-243" dirty="0">
                <a:latin typeface="Arial"/>
                <a:cs typeface="Arial"/>
              </a:rPr>
              <a:t>С</a:t>
            </a:r>
            <a:r>
              <a:rPr sz="2000" b="1" spc="70" dirty="0">
                <a:latin typeface="Arial"/>
                <a:cs typeface="Arial"/>
              </a:rPr>
              <a:t>К</a:t>
            </a:r>
            <a:r>
              <a:rPr sz="2000" b="1" spc="-132" dirty="0">
                <a:latin typeface="Arial"/>
                <a:cs typeface="Arial"/>
              </a:rPr>
              <a:t>А</a:t>
            </a:r>
            <a:r>
              <a:rPr sz="2000" b="1" spc="-67" dirty="0">
                <a:latin typeface="Arial"/>
                <a:cs typeface="Arial"/>
              </a:rPr>
              <a:t>Я  </a:t>
            </a:r>
            <a:r>
              <a:rPr sz="2000" b="1" spc="-79" dirty="0">
                <a:latin typeface="Arial"/>
                <a:cs typeface="Arial"/>
              </a:rPr>
              <a:t>ГРАМОТНОСТЬ</a:t>
            </a:r>
            <a:endParaRPr sz="2000" dirty="0">
              <a:latin typeface="Arial"/>
              <a:cs typeface="Arial"/>
            </a:endParaRPr>
          </a:p>
          <a:p>
            <a:pPr algn="ctr">
              <a:spcBef>
                <a:spcPts val="1349"/>
              </a:spcBef>
            </a:pPr>
            <a:r>
              <a:rPr sz="2000" b="1" spc="-516" dirty="0">
                <a:solidFill>
                  <a:srgbClr val="2D176A"/>
                </a:solidFill>
                <a:latin typeface="Tahoma"/>
                <a:cs typeface="Tahoma"/>
              </a:rPr>
              <a:t>1</a:t>
            </a:r>
            <a:r>
              <a:rPr sz="2000" b="1" spc="155" dirty="0">
                <a:solidFill>
                  <a:srgbClr val="2D176A"/>
                </a:solidFill>
                <a:latin typeface="Tahoma"/>
                <a:cs typeface="Tahoma"/>
              </a:rPr>
              <a:t>0</a:t>
            </a:r>
            <a:r>
              <a:rPr sz="2000" b="1" spc="-141" dirty="0">
                <a:solidFill>
                  <a:srgbClr val="2D176A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2D176A"/>
                </a:solidFill>
                <a:latin typeface="Arial"/>
                <a:cs typeface="Arial"/>
              </a:rPr>
              <a:t>З</a:t>
            </a:r>
            <a:r>
              <a:rPr sz="2000" b="1" spc="-73" dirty="0">
                <a:solidFill>
                  <a:srgbClr val="2D176A"/>
                </a:solidFill>
                <a:latin typeface="Arial"/>
                <a:cs typeface="Arial"/>
              </a:rPr>
              <a:t>А</a:t>
            </a:r>
            <a:r>
              <a:rPr sz="2000" b="1" spc="120" dirty="0">
                <a:solidFill>
                  <a:srgbClr val="2D176A"/>
                </a:solidFill>
                <a:latin typeface="Arial"/>
                <a:cs typeface="Arial"/>
              </a:rPr>
              <a:t>Д</a:t>
            </a:r>
            <a:r>
              <a:rPr sz="2000" b="1" spc="-73" dirty="0">
                <a:solidFill>
                  <a:srgbClr val="2D176A"/>
                </a:solidFill>
                <a:latin typeface="Arial"/>
                <a:cs typeface="Arial"/>
              </a:rPr>
              <a:t>А</a:t>
            </a:r>
            <a:r>
              <a:rPr sz="2000" b="1" spc="100" dirty="0">
                <a:solidFill>
                  <a:srgbClr val="2D176A"/>
                </a:solidFill>
                <a:latin typeface="Arial"/>
                <a:cs typeface="Arial"/>
              </a:rPr>
              <a:t>Н</a:t>
            </a:r>
            <a:r>
              <a:rPr sz="2000" b="1" spc="240" dirty="0">
                <a:solidFill>
                  <a:srgbClr val="2D176A"/>
                </a:solidFill>
                <a:latin typeface="Arial"/>
                <a:cs typeface="Arial"/>
              </a:rPr>
              <a:t>И</a:t>
            </a:r>
            <a:r>
              <a:rPr sz="2000" b="1" spc="243" dirty="0">
                <a:solidFill>
                  <a:srgbClr val="2D176A"/>
                </a:solidFill>
                <a:latin typeface="Arial"/>
                <a:cs typeface="Arial"/>
              </a:rPr>
              <a:t>Й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868361" y="2046164"/>
            <a:ext cx="1875949" cy="652790"/>
          </a:xfrm>
          <a:prstGeom prst="rect">
            <a:avLst/>
          </a:prstGeom>
        </p:spPr>
        <p:txBody>
          <a:bodyPr vert="horz" wrap="square" lIns="0" tIns="36877" rIns="0" bIns="0" rtlCol="0">
            <a:spAutoFit/>
          </a:bodyPr>
          <a:lstStyle/>
          <a:p>
            <a:pPr marL="468221" marR="2980" indent="-461144">
              <a:lnSpc>
                <a:spcPts val="2423"/>
              </a:lnSpc>
              <a:spcBef>
                <a:spcPts val="290"/>
              </a:spcBef>
            </a:pPr>
            <a:r>
              <a:rPr sz="2000" spc="-82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spc="-153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-138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17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spc="-29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138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26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spc="-29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252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138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106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2000" spc="-65" dirty="0" smtClean="0">
                <a:solidFill>
                  <a:srgbClr val="FFFFFF"/>
                </a:solidFill>
                <a:latin typeface="Arial"/>
                <a:cs typeface="Arial"/>
              </a:rPr>
              <a:t>ЧТЕНИЯ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8435" y="3020612"/>
            <a:ext cx="1777576" cy="316427"/>
          </a:xfrm>
          <a:prstGeom prst="rect">
            <a:avLst/>
          </a:prstGeom>
        </p:spPr>
        <p:txBody>
          <a:bodyPr vert="horz" wrap="square" lIns="0" tIns="8567" rIns="0" bIns="0" rtlCol="0">
            <a:spAutoFit/>
          </a:bodyPr>
          <a:lstStyle/>
          <a:p>
            <a:pPr marL="7450">
              <a:spcBef>
                <a:spcPts val="67"/>
              </a:spcBef>
            </a:pPr>
            <a:r>
              <a:rPr sz="2000" b="1" spc="-516" dirty="0">
                <a:solidFill>
                  <a:srgbClr val="FAC407"/>
                </a:solidFill>
                <a:latin typeface="Tahoma"/>
                <a:cs typeface="Tahoma"/>
              </a:rPr>
              <a:t>1</a:t>
            </a:r>
            <a:r>
              <a:rPr sz="2000" b="1" spc="155" dirty="0">
                <a:solidFill>
                  <a:srgbClr val="FAC407"/>
                </a:solidFill>
                <a:latin typeface="Tahoma"/>
                <a:cs typeface="Tahoma"/>
              </a:rPr>
              <a:t>0</a:t>
            </a:r>
            <a:r>
              <a:rPr sz="2000" b="1" spc="-141" dirty="0">
                <a:solidFill>
                  <a:srgbClr val="FAC407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FAC407"/>
                </a:solidFill>
                <a:latin typeface="Arial"/>
                <a:cs typeface="Arial"/>
              </a:rPr>
              <a:t>З</a:t>
            </a:r>
            <a:r>
              <a:rPr sz="2000" b="1" spc="-73" dirty="0">
                <a:solidFill>
                  <a:srgbClr val="FAC407"/>
                </a:solidFill>
                <a:latin typeface="Arial"/>
                <a:cs typeface="Arial"/>
              </a:rPr>
              <a:t>А</a:t>
            </a:r>
            <a:r>
              <a:rPr sz="2000" b="1" spc="120" dirty="0">
                <a:solidFill>
                  <a:srgbClr val="FAC407"/>
                </a:solidFill>
                <a:latin typeface="Arial"/>
                <a:cs typeface="Arial"/>
              </a:rPr>
              <a:t>Д</a:t>
            </a:r>
            <a:r>
              <a:rPr sz="2000" b="1" spc="-73" dirty="0">
                <a:solidFill>
                  <a:srgbClr val="FAC407"/>
                </a:solidFill>
                <a:latin typeface="Arial"/>
                <a:cs typeface="Arial"/>
              </a:rPr>
              <a:t>А</a:t>
            </a:r>
            <a:r>
              <a:rPr sz="2000" b="1" spc="100" dirty="0">
                <a:solidFill>
                  <a:srgbClr val="FAC407"/>
                </a:solidFill>
                <a:latin typeface="Arial"/>
                <a:cs typeface="Arial"/>
              </a:rPr>
              <a:t>Н</a:t>
            </a:r>
            <a:r>
              <a:rPr sz="2000" b="1" spc="240" dirty="0">
                <a:solidFill>
                  <a:srgbClr val="FAC407"/>
                </a:solidFill>
                <a:latin typeface="Arial"/>
                <a:cs typeface="Arial"/>
              </a:rPr>
              <a:t>И</a:t>
            </a:r>
            <a:r>
              <a:rPr sz="2000" b="1" spc="243" dirty="0">
                <a:solidFill>
                  <a:srgbClr val="FAC407"/>
                </a:solidFill>
                <a:latin typeface="Arial"/>
                <a:cs typeface="Arial"/>
              </a:rPr>
              <a:t>Й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66591" y="4654868"/>
            <a:ext cx="2939009" cy="943676"/>
          </a:xfrm>
          <a:prstGeom prst="rect">
            <a:avLst/>
          </a:prstGeom>
        </p:spPr>
        <p:txBody>
          <a:bodyPr vert="horz" wrap="square" lIns="0" tIns="7450" rIns="0" bIns="0" rtlCol="0">
            <a:spAutoFit/>
          </a:bodyPr>
          <a:lstStyle/>
          <a:p>
            <a:pPr marL="254039" marR="415327" indent="39857">
              <a:lnSpc>
                <a:spcPct val="114999"/>
              </a:lnSpc>
              <a:spcBef>
                <a:spcPts val="59"/>
              </a:spcBef>
            </a:pPr>
            <a:r>
              <a:rPr sz="1500" spc="-238" dirty="0">
                <a:latin typeface="Tahoma"/>
                <a:cs typeface="Tahoma"/>
              </a:rPr>
              <a:t>1</a:t>
            </a:r>
            <a:r>
              <a:rPr sz="1500" spc="211" dirty="0">
                <a:latin typeface="Tahoma"/>
                <a:cs typeface="Tahoma"/>
              </a:rPr>
              <a:t>0</a:t>
            </a:r>
            <a:r>
              <a:rPr sz="1500" spc="-82" dirty="0">
                <a:latin typeface="Tahoma"/>
                <a:cs typeface="Tahoma"/>
              </a:rPr>
              <a:t> </a:t>
            </a:r>
            <a:r>
              <a:rPr sz="1500" spc="70" dirty="0">
                <a:latin typeface="Lucida Sans Unicode"/>
                <a:cs typeface="Lucida Sans Unicode"/>
              </a:rPr>
              <a:t>в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-9" dirty="0">
                <a:latin typeface="Lucida Sans Unicode"/>
                <a:cs typeface="Lucida Sans Unicode"/>
              </a:rPr>
              <a:t>п</a:t>
            </a:r>
            <a:r>
              <a:rPr sz="1500" spc="-26" dirty="0">
                <a:latin typeface="Lucida Sans Unicode"/>
                <a:cs typeface="Lucida Sans Unicode"/>
              </a:rPr>
              <a:t>р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-53" dirty="0">
                <a:latin typeface="Lucida Sans Unicode"/>
                <a:cs typeface="Lucida Sans Unicode"/>
              </a:rPr>
              <a:t>с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73" dirty="0">
                <a:latin typeface="Lucida Sans Unicode"/>
                <a:cs typeface="Lucida Sans Unicode"/>
              </a:rPr>
              <a:t>в</a:t>
            </a:r>
            <a:r>
              <a:rPr sz="1500" spc="-88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с</a:t>
            </a:r>
            <a:r>
              <a:rPr sz="1500" spc="-88" dirty="0">
                <a:latin typeface="Lucida Sans Unicode"/>
                <a:cs typeface="Lucida Sans Unicode"/>
              </a:rPr>
              <a:t> 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-138" dirty="0">
                <a:latin typeface="Lucida Sans Unicode"/>
                <a:cs typeface="Lucida Sans Unicode"/>
              </a:rPr>
              <a:t>д</a:t>
            </a:r>
            <a:r>
              <a:rPr sz="1500" spc="12" dirty="0">
                <a:latin typeface="Lucida Sans Unicode"/>
                <a:cs typeface="Lucida Sans Unicode"/>
              </a:rPr>
              <a:t>н</a:t>
            </a:r>
            <a:r>
              <a:rPr sz="1500" spc="21" dirty="0">
                <a:latin typeface="Lucida Sans Unicode"/>
                <a:cs typeface="Lucida Sans Unicode"/>
              </a:rPr>
              <a:t>и</a:t>
            </a:r>
            <a:r>
              <a:rPr sz="1500" spc="18" dirty="0">
                <a:latin typeface="Lucida Sans Unicode"/>
                <a:cs typeface="Lucida Sans Unicode"/>
              </a:rPr>
              <a:t>м  </a:t>
            </a:r>
            <a:r>
              <a:rPr sz="1500" spc="-9" dirty="0">
                <a:latin typeface="Lucida Sans Unicode"/>
                <a:cs typeface="Lucida Sans Unicode"/>
              </a:rPr>
              <a:t>п</a:t>
            </a:r>
            <a:r>
              <a:rPr sz="1500" spc="-26" dirty="0">
                <a:latin typeface="Lucida Sans Unicode"/>
                <a:cs typeface="Lucida Sans Unicode"/>
              </a:rPr>
              <a:t>р</a:t>
            </a:r>
            <a:r>
              <a:rPr sz="1500" spc="9" dirty="0">
                <a:latin typeface="Lucida Sans Unicode"/>
                <a:cs typeface="Lucida Sans Unicode"/>
              </a:rPr>
              <a:t>а</a:t>
            </a:r>
            <a:r>
              <a:rPr sz="1500" spc="70" dirty="0">
                <a:latin typeface="Lucida Sans Unicode"/>
                <a:cs typeface="Lucida Sans Unicode"/>
              </a:rPr>
              <a:t>в</a:t>
            </a:r>
            <a:r>
              <a:rPr sz="1500" spc="21" dirty="0">
                <a:latin typeface="Lucida Sans Unicode"/>
                <a:cs typeface="Lucida Sans Unicode"/>
              </a:rPr>
              <a:t>и</a:t>
            </a:r>
            <a:r>
              <a:rPr sz="1500" spc="-18" dirty="0">
                <a:latin typeface="Lucida Sans Unicode"/>
                <a:cs typeface="Lucida Sans Unicode"/>
              </a:rPr>
              <a:t>л</a:t>
            </a:r>
            <a:r>
              <a:rPr sz="1500" spc="123" dirty="0">
                <a:latin typeface="Lucida Sans Unicode"/>
                <a:cs typeface="Lucida Sans Unicode"/>
              </a:rPr>
              <a:t>ь</a:t>
            </a:r>
            <a:r>
              <a:rPr sz="1500" spc="12" dirty="0">
                <a:latin typeface="Lucida Sans Unicode"/>
                <a:cs typeface="Lucida Sans Unicode"/>
              </a:rPr>
              <a:t>н</a:t>
            </a:r>
            <a:r>
              <a:rPr sz="1500" spc="76" dirty="0">
                <a:latin typeface="Lucida Sans Unicode"/>
                <a:cs typeface="Lucida Sans Unicode"/>
              </a:rPr>
              <a:t>ы</a:t>
            </a:r>
            <a:r>
              <a:rPr sz="1500" spc="26" dirty="0">
                <a:latin typeface="Lucida Sans Unicode"/>
                <a:cs typeface="Lucida Sans Unicode"/>
              </a:rPr>
              <a:t>м</a:t>
            </a:r>
            <a:r>
              <a:rPr sz="1500" spc="-88" dirty="0">
                <a:latin typeface="Lucida Sans Unicode"/>
                <a:cs typeface="Lucida Sans Unicode"/>
              </a:rPr>
              <a:t> 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-32" dirty="0">
                <a:latin typeface="Lucida Sans Unicode"/>
                <a:cs typeface="Lucida Sans Unicode"/>
              </a:rPr>
              <a:t>т</a:t>
            </a:r>
            <a:r>
              <a:rPr sz="1500" spc="70" dirty="0">
                <a:latin typeface="Lucida Sans Unicode"/>
                <a:cs typeface="Lucida Sans Unicode"/>
              </a:rPr>
              <a:t>в</a:t>
            </a:r>
            <a:r>
              <a:rPr sz="1500" spc="6" dirty="0">
                <a:latin typeface="Lucida Sans Unicode"/>
                <a:cs typeface="Lucida Sans Unicode"/>
              </a:rPr>
              <a:t>е</a:t>
            </a:r>
            <a:r>
              <a:rPr sz="1500" spc="-32" dirty="0">
                <a:latin typeface="Lucida Sans Unicode"/>
                <a:cs typeface="Lucida Sans Unicode"/>
              </a:rPr>
              <a:t>т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26" dirty="0">
                <a:latin typeface="Lucida Sans Unicode"/>
                <a:cs typeface="Lucida Sans Unicode"/>
              </a:rPr>
              <a:t>м</a:t>
            </a:r>
            <a:endParaRPr sz="1500" dirty="0">
              <a:latin typeface="Lucida Sans Unicode"/>
              <a:cs typeface="Lucida Sans Unicode"/>
            </a:endParaRPr>
          </a:p>
          <a:p>
            <a:pPr marL="7450">
              <a:spcBef>
                <a:spcPts val="1554"/>
              </a:spcBef>
            </a:pPr>
            <a:r>
              <a:rPr sz="1300" spc="-208" dirty="0">
                <a:latin typeface="Tahoma"/>
                <a:cs typeface="Tahoma"/>
              </a:rPr>
              <a:t>1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-21" dirty="0">
                <a:latin typeface="Lucida Sans Unicode"/>
                <a:cs typeface="Lucida Sans Unicode"/>
              </a:rPr>
              <a:t>т</a:t>
            </a:r>
            <a:r>
              <a:rPr sz="1300" spc="18" dirty="0">
                <a:latin typeface="Lucida Sans Unicode"/>
                <a:cs typeface="Lucida Sans Unicode"/>
              </a:rPr>
              <a:t>е</a:t>
            </a:r>
            <a:r>
              <a:rPr sz="1300" spc="-6" dirty="0">
                <a:latin typeface="Lucida Sans Unicode"/>
                <a:cs typeface="Lucida Sans Unicode"/>
              </a:rPr>
              <a:t>к</a:t>
            </a:r>
            <a:r>
              <a:rPr sz="1300" spc="-38" dirty="0">
                <a:latin typeface="Lucida Sans Unicode"/>
                <a:cs typeface="Lucida Sans Unicode"/>
              </a:rPr>
              <a:t>с</a:t>
            </a:r>
            <a:r>
              <a:rPr sz="1300" spc="-18" dirty="0">
                <a:latin typeface="Lucida Sans Unicode"/>
                <a:cs typeface="Lucida Sans Unicode"/>
              </a:rPr>
              <a:t>т</a:t>
            </a:r>
            <a:r>
              <a:rPr sz="1300" spc="-76" dirty="0">
                <a:latin typeface="Lucida Sans Unicode"/>
                <a:cs typeface="Lucida Sans Unicode"/>
              </a:rPr>
              <a:t> </a:t>
            </a:r>
            <a:r>
              <a:rPr sz="1300" spc="67" dirty="0">
                <a:latin typeface="Tahoma"/>
                <a:cs typeface="Tahoma"/>
              </a:rPr>
              <a:t>2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76" dirty="0">
                <a:latin typeface="Lucida Sans Unicode"/>
                <a:cs typeface="Lucida Sans Unicode"/>
              </a:rPr>
              <a:t>в</a:t>
            </a:r>
            <a:r>
              <a:rPr sz="1300" spc="-6" dirty="0">
                <a:latin typeface="Lucida Sans Unicode"/>
                <a:cs typeface="Lucida Sans Unicode"/>
              </a:rPr>
              <a:t>о</a:t>
            </a:r>
            <a:r>
              <a:rPr sz="1300" spc="6" dirty="0">
                <a:latin typeface="Lucida Sans Unicode"/>
                <a:cs typeface="Lucida Sans Unicode"/>
              </a:rPr>
              <a:t>п</a:t>
            </a:r>
            <a:r>
              <a:rPr sz="1300" spc="-12" dirty="0">
                <a:latin typeface="Lucida Sans Unicode"/>
                <a:cs typeface="Lucida Sans Unicode"/>
              </a:rPr>
              <a:t>р</a:t>
            </a:r>
            <a:r>
              <a:rPr sz="1300" spc="-6" dirty="0">
                <a:latin typeface="Lucida Sans Unicode"/>
                <a:cs typeface="Lucida Sans Unicode"/>
              </a:rPr>
              <a:t>о</a:t>
            </a:r>
            <a:r>
              <a:rPr sz="1300" spc="-38" dirty="0">
                <a:latin typeface="Lucida Sans Unicode"/>
                <a:cs typeface="Lucida Sans Unicode"/>
              </a:rPr>
              <a:t>с</a:t>
            </a:r>
            <a:r>
              <a:rPr sz="1300" spc="21" dirty="0">
                <a:latin typeface="Lucida Sans Unicode"/>
                <a:cs typeface="Lucida Sans Unicode"/>
              </a:rPr>
              <a:t>а</a:t>
            </a:r>
            <a:r>
              <a:rPr sz="1300" spc="-76" dirty="0">
                <a:latin typeface="Lucida Sans Unicode"/>
                <a:cs typeface="Lucida Sans Unicode"/>
              </a:rPr>
              <a:t> </a:t>
            </a:r>
            <a:r>
              <a:rPr sz="1300" spc="-85" dirty="0">
                <a:latin typeface="Tahoma"/>
                <a:cs typeface="Tahoma"/>
              </a:rPr>
              <a:t>(</a:t>
            </a:r>
            <a:r>
              <a:rPr sz="1300" spc="103" dirty="0">
                <a:latin typeface="Tahoma"/>
                <a:cs typeface="Tahoma"/>
              </a:rPr>
              <a:t>6</a:t>
            </a:r>
            <a:r>
              <a:rPr sz="1300" spc="205" dirty="0">
                <a:latin typeface="Tahoma"/>
                <a:cs typeface="Tahoma"/>
              </a:rPr>
              <a:t>0</a:t>
            </a:r>
            <a:r>
              <a:rPr sz="1300" spc="9" dirty="0">
                <a:latin typeface="Tahoma"/>
                <a:cs typeface="Tahoma"/>
              </a:rPr>
              <a:t>-</a:t>
            </a:r>
            <a:r>
              <a:rPr sz="1300" spc="-211" dirty="0">
                <a:latin typeface="Tahoma"/>
                <a:cs typeface="Tahoma"/>
              </a:rPr>
              <a:t>1</a:t>
            </a:r>
            <a:r>
              <a:rPr sz="1300" spc="205" dirty="0">
                <a:latin typeface="Tahoma"/>
                <a:cs typeface="Tahoma"/>
              </a:rPr>
              <a:t>0</a:t>
            </a:r>
            <a:r>
              <a:rPr sz="1300" spc="208" dirty="0">
                <a:latin typeface="Tahoma"/>
                <a:cs typeface="Tahoma"/>
              </a:rPr>
              <a:t>0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-38" dirty="0">
                <a:latin typeface="Lucida Sans Unicode"/>
                <a:cs typeface="Lucida Sans Unicode"/>
              </a:rPr>
              <a:t>с</a:t>
            </a:r>
            <a:r>
              <a:rPr sz="1300" spc="-6" dirty="0">
                <a:latin typeface="Lucida Sans Unicode"/>
                <a:cs typeface="Lucida Sans Unicode"/>
              </a:rPr>
              <a:t>ло</a:t>
            </a:r>
            <a:r>
              <a:rPr sz="1300" spc="76" dirty="0">
                <a:latin typeface="Lucida Sans Unicode"/>
                <a:cs typeface="Lucida Sans Unicode"/>
              </a:rPr>
              <a:t>в</a:t>
            </a:r>
            <a:r>
              <a:rPr sz="1300" spc="-44" dirty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8988" y="5416600"/>
            <a:ext cx="50727" cy="6243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0355" y="5731379"/>
            <a:ext cx="50727" cy="6243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674450" y="5694881"/>
            <a:ext cx="2827228" cy="410265"/>
          </a:xfrm>
          <a:prstGeom prst="rect">
            <a:avLst/>
          </a:prstGeom>
        </p:spPr>
        <p:txBody>
          <a:bodyPr vert="horz" wrap="square" lIns="0" tIns="10057" rIns="0" bIns="0" rtlCol="0">
            <a:spAutoFit/>
          </a:bodyPr>
          <a:lstStyle/>
          <a:p>
            <a:pPr marL="63323">
              <a:spcBef>
                <a:spcPts val="79"/>
              </a:spcBef>
            </a:pPr>
            <a:r>
              <a:rPr sz="1300" spc="67" dirty="0">
                <a:latin typeface="Tahoma"/>
                <a:cs typeface="Tahoma"/>
              </a:rPr>
              <a:t>2</a:t>
            </a:r>
            <a:r>
              <a:rPr sz="1300" spc="-73" dirty="0">
                <a:latin typeface="Tahoma"/>
                <a:cs typeface="Tahoma"/>
              </a:rPr>
              <a:t> </a:t>
            </a:r>
            <a:r>
              <a:rPr sz="1300" spc="-12" dirty="0">
                <a:latin typeface="Lucida Sans Unicode"/>
                <a:cs typeface="Lucida Sans Unicode"/>
              </a:rPr>
              <a:t>текст</a:t>
            </a:r>
            <a:r>
              <a:rPr sz="1300" spc="-79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Tahoma"/>
                <a:cs typeface="Tahoma"/>
              </a:rPr>
              <a:t>3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6" dirty="0">
                <a:latin typeface="Lucida Sans Unicode"/>
                <a:cs typeface="Lucida Sans Unicode"/>
              </a:rPr>
              <a:t>вопроса</a:t>
            </a:r>
            <a:r>
              <a:rPr sz="1300" spc="-79" dirty="0">
                <a:latin typeface="Lucida Sans Unicode"/>
                <a:cs typeface="Lucida Sans Unicode"/>
              </a:rPr>
              <a:t> </a:t>
            </a:r>
            <a:r>
              <a:rPr sz="1300" spc="21" dirty="0">
                <a:latin typeface="Tahoma"/>
                <a:cs typeface="Tahoma"/>
              </a:rPr>
              <a:t>(100-150</a:t>
            </a:r>
            <a:r>
              <a:rPr sz="1300" spc="-73" dirty="0">
                <a:latin typeface="Tahoma"/>
                <a:cs typeface="Tahoma"/>
              </a:rPr>
              <a:t> </a:t>
            </a:r>
            <a:r>
              <a:rPr sz="1300" spc="-3" dirty="0">
                <a:latin typeface="Lucida Sans Unicode"/>
                <a:cs typeface="Lucida Sans Unicode"/>
              </a:rPr>
              <a:t>слов</a:t>
            </a:r>
            <a:r>
              <a:rPr sz="1300" spc="-3" dirty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  <a:p>
            <a:pPr marL="7450">
              <a:spcBef>
                <a:spcPts val="3"/>
              </a:spcBef>
            </a:pPr>
            <a:r>
              <a:rPr sz="1300" dirty="0">
                <a:latin typeface="Tahoma"/>
                <a:cs typeface="Tahoma"/>
              </a:rPr>
              <a:t>3</a:t>
            </a:r>
            <a:r>
              <a:rPr sz="1300" spc="-76" dirty="0">
                <a:latin typeface="Tahoma"/>
                <a:cs typeface="Tahoma"/>
              </a:rPr>
              <a:t> </a:t>
            </a:r>
            <a:r>
              <a:rPr sz="1300" spc="-12" dirty="0">
                <a:latin typeface="Lucida Sans Unicode"/>
                <a:cs typeface="Lucida Sans Unicode"/>
              </a:rPr>
              <a:t>текст</a:t>
            </a:r>
            <a:r>
              <a:rPr sz="1300" spc="-82" dirty="0">
                <a:latin typeface="Lucida Sans Unicode"/>
                <a:cs typeface="Lucida Sans Unicode"/>
              </a:rPr>
              <a:t> </a:t>
            </a:r>
            <a:r>
              <a:rPr sz="1300" spc="53" dirty="0">
                <a:latin typeface="Tahoma"/>
                <a:cs typeface="Tahoma"/>
              </a:rPr>
              <a:t>5</a:t>
            </a:r>
            <a:r>
              <a:rPr sz="1300" spc="-76" dirty="0">
                <a:latin typeface="Tahoma"/>
                <a:cs typeface="Tahoma"/>
              </a:rPr>
              <a:t> </a:t>
            </a:r>
            <a:r>
              <a:rPr sz="1300" spc="12" dirty="0">
                <a:latin typeface="Lucida Sans Unicode"/>
                <a:cs typeface="Lucida Sans Unicode"/>
              </a:rPr>
              <a:t>вопросов</a:t>
            </a:r>
            <a:r>
              <a:rPr sz="1300" spc="-82" dirty="0">
                <a:latin typeface="Lucida Sans Unicode"/>
                <a:cs typeface="Lucida Sans Unicode"/>
              </a:rPr>
              <a:t> </a:t>
            </a:r>
            <a:r>
              <a:rPr sz="1300" spc="29" dirty="0">
                <a:latin typeface="Tahoma"/>
                <a:cs typeface="Tahoma"/>
              </a:rPr>
              <a:t>(150-350</a:t>
            </a:r>
            <a:r>
              <a:rPr sz="1300" spc="-76" dirty="0">
                <a:latin typeface="Tahoma"/>
                <a:cs typeface="Tahoma"/>
              </a:rPr>
              <a:t> </a:t>
            </a:r>
            <a:r>
              <a:rPr sz="1300" spc="-3" dirty="0">
                <a:latin typeface="Lucida Sans Unicode"/>
                <a:cs typeface="Lucida Sans Unicode"/>
              </a:rPr>
              <a:t>слов</a:t>
            </a:r>
            <a:r>
              <a:rPr sz="1300" spc="-3" dirty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2875" y="5900013"/>
            <a:ext cx="50727" cy="6243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2347" y="4702165"/>
            <a:ext cx="242490" cy="27304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422641" y="4667926"/>
            <a:ext cx="1846712" cy="1069352"/>
          </a:xfrm>
          <a:prstGeom prst="rect">
            <a:avLst/>
          </a:prstGeom>
        </p:spPr>
        <p:txBody>
          <a:bodyPr vert="horz" wrap="square" lIns="0" tIns="7450" rIns="0" bIns="0" rtlCol="0">
            <a:spAutoFit/>
          </a:bodyPr>
          <a:lstStyle/>
          <a:p>
            <a:pPr marL="7450" marR="2980" indent="39857">
              <a:lnSpc>
                <a:spcPct val="114999"/>
              </a:lnSpc>
              <a:spcBef>
                <a:spcPts val="59"/>
              </a:spcBef>
            </a:pPr>
            <a:r>
              <a:rPr sz="1500" spc="-238" dirty="0">
                <a:latin typeface="Tahoma"/>
                <a:cs typeface="Tahoma"/>
              </a:rPr>
              <a:t>1</a:t>
            </a:r>
            <a:r>
              <a:rPr sz="1500" spc="211" dirty="0">
                <a:latin typeface="Tahoma"/>
                <a:cs typeface="Tahoma"/>
              </a:rPr>
              <a:t>0</a:t>
            </a:r>
            <a:r>
              <a:rPr sz="1500" spc="-82" dirty="0">
                <a:latin typeface="Tahoma"/>
                <a:cs typeface="Tahoma"/>
              </a:rPr>
              <a:t> </a:t>
            </a:r>
            <a:r>
              <a:rPr sz="1500" spc="70" dirty="0">
                <a:latin typeface="Lucida Sans Unicode"/>
                <a:cs typeface="Lucida Sans Unicode"/>
              </a:rPr>
              <a:t>в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-9" dirty="0">
                <a:latin typeface="Lucida Sans Unicode"/>
                <a:cs typeface="Lucida Sans Unicode"/>
              </a:rPr>
              <a:t>п</a:t>
            </a:r>
            <a:r>
              <a:rPr sz="1500" spc="-26" dirty="0">
                <a:latin typeface="Lucida Sans Unicode"/>
                <a:cs typeface="Lucida Sans Unicode"/>
              </a:rPr>
              <a:t>р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-53" dirty="0">
                <a:latin typeface="Lucida Sans Unicode"/>
                <a:cs typeface="Lucida Sans Unicode"/>
              </a:rPr>
              <a:t>с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73" dirty="0">
                <a:latin typeface="Lucida Sans Unicode"/>
                <a:cs typeface="Lucida Sans Unicode"/>
              </a:rPr>
              <a:t>в</a:t>
            </a:r>
            <a:r>
              <a:rPr sz="1500" spc="-88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с</a:t>
            </a:r>
            <a:r>
              <a:rPr sz="1500" spc="-88" dirty="0">
                <a:latin typeface="Lucida Sans Unicode"/>
                <a:cs typeface="Lucida Sans Unicode"/>
              </a:rPr>
              <a:t> 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-138" dirty="0">
                <a:latin typeface="Lucida Sans Unicode"/>
                <a:cs typeface="Lucida Sans Unicode"/>
              </a:rPr>
              <a:t>д</a:t>
            </a:r>
            <a:r>
              <a:rPr sz="1500" spc="12" dirty="0">
                <a:latin typeface="Lucida Sans Unicode"/>
                <a:cs typeface="Lucida Sans Unicode"/>
              </a:rPr>
              <a:t>н</a:t>
            </a:r>
            <a:r>
              <a:rPr sz="1500" spc="21" dirty="0">
                <a:latin typeface="Lucida Sans Unicode"/>
                <a:cs typeface="Lucida Sans Unicode"/>
              </a:rPr>
              <a:t>и</a:t>
            </a:r>
            <a:r>
              <a:rPr sz="1500" spc="18" dirty="0">
                <a:latin typeface="Lucida Sans Unicode"/>
                <a:cs typeface="Lucida Sans Unicode"/>
              </a:rPr>
              <a:t>м  </a:t>
            </a:r>
            <a:r>
              <a:rPr sz="1500" spc="-9" dirty="0">
                <a:latin typeface="Lucida Sans Unicode"/>
                <a:cs typeface="Lucida Sans Unicode"/>
              </a:rPr>
              <a:t>п</a:t>
            </a:r>
            <a:r>
              <a:rPr sz="1500" spc="-26" dirty="0">
                <a:latin typeface="Lucida Sans Unicode"/>
                <a:cs typeface="Lucida Sans Unicode"/>
              </a:rPr>
              <a:t>р</a:t>
            </a:r>
            <a:r>
              <a:rPr sz="1500" spc="9" dirty="0">
                <a:latin typeface="Lucida Sans Unicode"/>
                <a:cs typeface="Lucida Sans Unicode"/>
              </a:rPr>
              <a:t>а</a:t>
            </a:r>
            <a:r>
              <a:rPr sz="1500" spc="70" dirty="0">
                <a:latin typeface="Lucida Sans Unicode"/>
                <a:cs typeface="Lucida Sans Unicode"/>
              </a:rPr>
              <a:t>в</a:t>
            </a:r>
            <a:r>
              <a:rPr sz="1500" spc="21" dirty="0">
                <a:latin typeface="Lucida Sans Unicode"/>
                <a:cs typeface="Lucida Sans Unicode"/>
              </a:rPr>
              <a:t>и</a:t>
            </a:r>
            <a:r>
              <a:rPr sz="1500" spc="-18" dirty="0">
                <a:latin typeface="Lucida Sans Unicode"/>
                <a:cs typeface="Lucida Sans Unicode"/>
              </a:rPr>
              <a:t>л</a:t>
            </a:r>
            <a:r>
              <a:rPr sz="1500" spc="123" dirty="0">
                <a:latin typeface="Lucida Sans Unicode"/>
                <a:cs typeface="Lucida Sans Unicode"/>
              </a:rPr>
              <a:t>ь</a:t>
            </a:r>
            <a:r>
              <a:rPr sz="1500" spc="12" dirty="0">
                <a:latin typeface="Lucida Sans Unicode"/>
                <a:cs typeface="Lucida Sans Unicode"/>
              </a:rPr>
              <a:t>н</a:t>
            </a:r>
            <a:r>
              <a:rPr sz="1500" spc="76" dirty="0">
                <a:latin typeface="Lucida Sans Unicode"/>
                <a:cs typeface="Lucida Sans Unicode"/>
              </a:rPr>
              <a:t>ы</a:t>
            </a:r>
            <a:r>
              <a:rPr sz="1500" spc="26" dirty="0">
                <a:latin typeface="Lucida Sans Unicode"/>
                <a:cs typeface="Lucida Sans Unicode"/>
              </a:rPr>
              <a:t>м</a:t>
            </a:r>
            <a:r>
              <a:rPr sz="1500" spc="-88" dirty="0">
                <a:latin typeface="Lucida Sans Unicode"/>
                <a:cs typeface="Lucida Sans Unicode"/>
              </a:rPr>
              <a:t> 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-32" dirty="0">
                <a:latin typeface="Lucida Sans Unicode"/>
                <a:cs typeface="Lucida Sans Unicode"/>
              </a:rPr>
              <a:t>т</a:t>
            </a:r>
            <a:r>
              <a:rPr sz="1500" spc="70" dirty="0">
                <a:latin typeface="Lucida Sans Unicode"/>
                <a:cs typeface="Lucida Sans Unicode"/>
              </a:rPr>
              <a:t>в</a:t>
            </a:r>
            <a:r>
              <a:rPr sz="1500" spc="6" dirty="0">
                <a:latin typeface="Lucida Sans Unicode"/>
                <a:cs typeface="Lucida Sans Unicode"/>
              </a:rPr>
              <a:t>е</a:t>
            </a:r>
            <a:r>
              <a:rPr sz="1500" spc="-32" dirty="0">
                <a:latin typeface="Lucida Sans Unicode"/>
                <a:cs typeface="Lucida Sans Unicode"/>
              </a:rPr>
              <a:t>т</a:t>
            </a:r>
            <a:r>
              <a:rPr sz="1500" spc="-18" dirty="0">
                <a:latin typeface="Lucida Sans Unicode"/>
                <a:cs typeface="Lucida Sans Unicode"/>
              </a:rPr>
              <a:t>о</a:t>
            </a:r>
            <a:r>
              <a:rPr sz="1500" spc="26" dirty="0">
                <a:latin typeface="Lucida Sans Unicode"/>
                <a:cs typeface="Lucida Sans Unicode"/>
              </a:rPr>
              <a:t>м</a:t>
            </a:r>
            <a:endParaRPr sz="150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8997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"/>
            <a:ext cx="9372600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>
              <a:lnSpc>
                <a:spcPts val="4763"/>
              </a:lnSpc>
              <a:spcBef>
                <a:spcPct val="0"/>
              </a:spcBef>
              <a:buNone/>
              <a:defRPr sz="30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ru-RU" dirty="0"/>
              <a:t>Подача заявления на апелляцию на ЕНТ</a:t>
            </a:r>
            <a:endParaRPr lang="en-US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18443" y="236268"/>
            <a:ext cx="3897838" cy="6316932"/>
            <a:chOff x="418443" y="236268"/>
            <a:chExt cx="3897838" cy="6316932"/>
          </a:xfrm>
        </p:grpSpPr>
        <p:pic>
          <p:nvPicPr>
            <p:cNvPr id="4" name="Picture 15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2714077">
              <a:off x="693134" y="236268"/>
              <a:ext cx="3348456" cy="3348456"/>
            </a:xfrm>
            <a:prstGeom prst="rect">
              <a:avLst/>
            </a:prstGeom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18443" y="1752600"/>
              <a:ext cx="3897838" cy="480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685800" y="838200"/>
              <a:ext cx="3276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10"/>
              <a:r>
                <a:rPr lang="kk-KZ" sz="1600" b="1" dirty="0">
                  <a:latin typeface="Montserrat Semi-Bold Bold" charset="-52"/>
                  <a:cs typeface="Times New Roman" pitchFamily="18" charset="0"/>
                </a:rPr>
                <a:t>ПО СОДЕРЖАНИЮ ТЕСТОВЫХ ЗАДАНИЙ</a:t>
              </a:r>
              <a:endParaRPr lang="ru-RU" sz="1600" b="1" dirty="0">
                <a:latin typeface="Montserrat Semi-Bold Bold" charset="-52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80781" y="236587"/>
            <a:ext cx="3897838" cy="6316613"/>
            <a:chOff x="5295577" y="236587"/>
            <a:chExt cx="3897838" cy="6316613"/>
          </a:xfrm>
        </p:grpSpPr>
        <p:pic>
          <p:nvPicPr>
            <p:cNvPr id="5" name="Picture 15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2714077">
              <a:off x="5570268" y="236587"/>
              <a:ext cx="3348456" cy="3348456"/>
            </a:xfrm>
            <a:prstGeom prst="rect">
              <a:avLst/>
            </a:prstGeom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295577" y="1752600"/>
              <a:ext cx="3897838" cy="480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</p:pic>
        <p:sp>
          <p:nvSpPr>
            <p:cNvPr id="10" name="Прямоугольник 9"/>
            <p:cNvSpPr/>
            <p:nvPr/>
          </p:nvSpPr>
          <p:spPr>
            <a:xfrm>
              <a:off x="5733495" y="962680"/>
              <a:ext cx="3276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10"/>
              <a:r>
                <a:rPr lang="kk-KZ" sz="1600" b="1" dirty="0">
                  <a:latin typeface="Montserrat Semi-Bold Bold" charset="-52"/>
                  <a:cs typeface="Times New Roman" pitchFamily="18" charset="0"/>
                </a:rPr>
                <a:t>ПО ТЕХНИЧЕСКОЙ ПРИЧИНЕ</a:t>
              </a:r>
              <a:endParaRPr lang="ru-RU" sz="1600" b="1" dirty="0">
                <a:latin typeface="Montserrat Semi-Bold Bold" charset="-52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85800" y="2057400"/>
            <a:ext cx="3352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914310">
              <a:buFontTx/>
              <a:buChar char="-"/>
            </a:pPr>
            <a:endParaRPr lang="ru-RU" sz="1500" dirty="0" smtClean="0">
              <a:latin typeface="Palatino Linotype" pitchFamily="18" charset="0"/>
              <a:cs typeface="Times New Roman" pitchFamily="18" charset="0"/>
            </a:endParaRPr>
          </a:p>
          <a:p>
            <a:pPr marL="171450" indent="-171450" algn="just" defTabSz="914310">
              <a:buFontTx/>
              <a:buChar char="-"/>
            </a:pPr>
            <a:r>
              <a:rPr lang="ru-RU" sz="1500" dirty="0">
                <a:latin typeface="Palatino Linotype" pitchFamily="18" charset="0"/>
                <a:cs typeface="Times New Roman" pitchFamily="18" charset="0"/>
              </a:rPr>
              <a:t>правильный ответ не совпадает с кодом правильных ответов;</a:t>
            </a:r>
            <a:endParaRPr lang="ru-RU" sz="1500" dirty="0" smtClean="0">
              <a:latin typeface="Palatino Linotype" pitchFamily="18" charset="0"/>
              <a:cs typeface="Times New Roman" pitchFamily="18" charset="0"/>
            </a:endParaRPr>
          </a:p>
          <a:p>
            <a:pPr algn="just" defTabSz="914310"/>
            <a:r>
              <a:rPr lang="ru-RU" sz="1500" dirty="0" smtClean="0"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marL="171450" indent="-171450" algn="just" defTabSz="914310">
              <a:buFontTx/>
              <a:buChar char="-"/>
            </a:pPr>
            <a:r>
              <a:rPr lang="ru-RU" sz="1500" dirty="0">
                <a:latin typeface="Palatino Linotype" pitchFamily="18" charset="0"/>
                <a:cs typeface="Times New Roman" pitchFamily="18" charset="0"/>
              </a:rPr>
              <a:t>не было правильного ответа</a:t>
            </a:r>
            <a:r>
              <a:rPr lang="ru-RU" sz="1500" dirty="0" smtClean="0">
                <a:latin typeface="Palatino Linotype" pitchFamily="18" charset="0"/>
                <a:cs typeface="Times New Roman" pitchFamily="18" charset="0"/>
              </a:rPr>
              <a:t>;</a:t>
            </a:r>
          </a:p>
          <a:p>
            <a:pPr marL="171450" indent="-171450" algn="just" defTabSz="914310">
              <a:buFontTx/>
              <a:buChar char="-"/>
            </a:pPr>
            <a:endParaRPr lang="ru-RU" sz="1500" dirty="0">
              <a:latin typeface="Palatino Linotype" pitchFamily="18" charset="0"/>
              <a:cs typeface="Times New Roman" pitchFamily="18" charset="0"/>
            </a:endParaRPr>
          </a:p>
          <a:p>
            <a:pPr marL="171450" indent="-171450" algn="just" defTabSz="914310">
              <a:buFontTx/>
              <a:buChar char="-"/>
            </a:pPr>
            <a:r>
              <a:rPr lang="ru-RU" sz="1500" dirty="0">
                <a:latin typeface="Palatino Linotype" pitchFamily="18" charset="0"/>
                <a:cs typeface="Times New Roman" pitchFamily="18" charset="0"/>
              </a:rPr>
              <a:t>в тестовых заданиях </a:t>
            </a:r>
            <a:r>
              <a:rPr lang="ru-RU" sz="1500" dirty="0" smtClean="0">
                <a:latin typeface="Palatino Linotype" pitchFamily="18" charset="0"/>
                <a:cs typeface="Times New Roman" pitchFamily="18" charset="0"/>
              </a:rPr>
              <a:t>с выбором </a:t>
            </a:r>
            <a:r>
              <a:rPr lang="ru-RU" sz="1500" dirty="0">
                <a:latin typeface="Palatino Linotype" pitchFamily="18" charset="0"/>
                <a:cs typeface="Times New Roman" pitchFamily="18" charset="0"/>
              </a:rPr>
              <a:t>одного правильного ответа было более одного правильного ответа</a:t>
            </a:r>
            <a:r>
              <a:rPr lang="ru-RU" sz="1500" dirty="0" smtClean="0">
                <a:latin typeface="Palatino Linotype" pitchFamily="18" charset="0"/>
                <a:cs typeface="Times New Roman" pitchFamily="18" charset="0"/>
              </a:rPr>
              <a:t>;</a:t>
            </a:r>
          </a:p>
          <a:p>
            <a:pPr algn="just" defTabSz="914310"/>
            <a:r>
              <a:rPr lang="ru-RU" sz="1500" dirty="0" smtClean="0"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marL="171450" indent="-171450" algn="just" defTabSz="914310">
              <a:buFontTx/>
              <a:buChar char="-"/>
            </a:pPr>
            <a:r>
              <a:rPr lang="ru-RU" sz="1500" dirty="0" smtClean="0">
                <a:latin typeface="Palatino Linotype" pitchFamily="18" charset="0"/>
                <a:cs typeface="Times New Roman" pitchFamily="18" charset="0"/>
              </a:rPr>
              <a:t>тестовое </a:t>
            </a:r>
            <a:r>
              <a:rPr lang="ru-RU" sz="1500" dirty="0">
                <a:latin typeface="Palatino Linotype" pitchFamily="18" charset="0"/>
                <a:cs typeface="Times New Roman" pitchFamily="18" charset="0"/>
              </a:rPr>
              <a:t>задание составлено неправильно.</a:t>
            </a:r>
            <a:endParaRPr lang="kk-KZ" sz="1500" dirty="0" smtClean="0">
              <a:solidFill>
                <a:srgbClr val="1F497D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just" defTabSz="914310"/>
            <a:endParaRPr lang="kk-KZ" sz="1500" dirty="0">
              <a:solidFill>
                <a:srgbClr val="1F497D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just" defTabSz="914310"/>
            <a:endParaRPr lang="ru-RU" sz="1500" dirty="0">
              <a:solidFill>
                <a:srgbClr val="1F497D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just" defTabSz="914310"/>
            <a:r>
              <a:rPr lang="ru-RU" sz="1500" i="1" dirty="0">
                <a:latin typeface="Palatino Linotype" pitchFamily="18" charset="0"/>
                <a:cs typeface="Times New Roman" pitchFamily="18" charset="0"/>
              </a:rPr>
              <a:t>Заявление на апелляцию подается в течение 30 минут после завершения тестирования</a:t>
            </a:r>
            <a:endParaRPr lang="ru-RU" sz="1500" i="1" dirty="0">
              <a:latin typeface="Palatino Linotyp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8800" y="1981200"/>
            <a:ext cx="31296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914310">
              <a:buFontTx/>
              <a:buChar char="-"/>
            </a:pPr>
            <a:r>
              <a:rPr lang="ru-RU" sz="1600" dirty="0" smtClean="0">
                <a:latin typeface="Palatino Linotype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Palatino Linotype" pitchFamily="18" charset="0"/>
                <a:cs typeface="Times New Roman" pitchFamily="18" charset="0"/>
              </a:rPr>
              <a:t>случае выявления отсутствия в </a:t>
            </a:r>
            <a:r>
              <a:rPr lang="ru-RU" sz="1600" dirty="0" smtClean="0">
                <a:latin typeface="Palatino Linotype" pitchFamily="18" charset="0"/>
                <a:cs typeface="Times New Roman" pitchFamily="18" charset="0"/>
              </a:rPr>
              <a:t>условиях тестового </a:t>
            </a:r>
            <a:r>
              <a:rPr lang="ru-RU" sz="1600" dirty="0">
                <a:latin typeface="Palatino Linotype" pitchFamily="18" charset="0"/>
                <a:cs typeface="Times New Roman" pitchFamily="18" charset="0"/>
              </a:rPr>
              <a:t>задания фрагмента (текста, чертежей, рисунков, таблиц), необходимого для определения правильного ответа.</a:t>
            </a:r>
            <a:endParaRPr lang="kk-KZ" sz="1600" dirty="0">
              <a:latin typeface="Palatino Linotype" pitchFamily="18" charset="0"/>
              <a:cs typeface="Times New Roman" pitchFamily="18" charset="0"/>
            </a:endParaRPr>
          </a:p>
          <a:p>
            <a:pPr marL="171450" indent="-171450" algn="just" defTabSz="914310">
              <a:buFontTx/>
              <a:buChar char="-"/>
            </a:pPr>
            <a:endParaRPr lang="ru-RU" sz="1600" dirty="0">
              <a:latin typeface="Palatino Linotype" pitchFamily="18" charset="0"/>
              <a:cs typeface="Times New Roman" pitchFamily="18" charset="0"/>
            </a:endParaRPr>
          </a:p>
          <a:p>
            <a:pPr algn="just" defTabSz="914310"/>
            <a:endParaRPr lang="ru-RU" sz="1600" dirty="0" smtClean="0">
              <a:latin typeface="Palatino Linotype" pitchFamily="18" charset="0"/>
              <a:cs typeface="Times New Roman" pitchFamily="18" charset="0"/>
            </a:endParaRPr>
          </a:p>
          <a:p>
            <a:pPr algn="just" defTabSz="914310"/>
            <a:endParaRPr lang="ru-RU" sz="1600" i="1" dirty="0" smtClean="0">
              <a:latin typeface="Palatino Linotype" pitchFamily="18" charset="0"/>
              <a:cs typeface="Times New Roman" pitchFamily="18" charset="0"/>
            </a:endParaRPr>
          </a:p>
          <a:p>
            <a:pPr algn="just" defTabSz="914310"/>
            <a:r>
              <a:rPr lang="ru-RU" sz="1600" i="1" dirty="0">
                <a:latin typeface="Palatino Linotype" pitchFamily="18" charset="0"/>
                <a:cs typeface="Times New Roman" pitchFamily="18" charset="0"/>
              </a:rPr>
              <a:t>Заявление на апелляцию по технической причине подается в ходе </a:t>
            </a:r>
            <a:r>
              <a:rPr lang="ru-RU" sz="1600" i="1" dirty="0" smtClean="0">
                <a:latin typeface="Palatino Linotype" pitchFamily="18" charset="0"/>
                <a:cs typeface="Times New Roman" pitchFamily="18" charset="0"/>
              </a:rPr>
              <a:t>тестирования. На </a:t>
            </a:r>
            <a:r>
              <a:rPr lang="ru-RU" sz="1600" i="1" dirty="0">
                <a:latin typeface="Palatino Linotype" pitchFamily="18" charset="0"/>
                <a:cs typeface="Times New Roman" pitchFamily="18" charset="0"/>
              </a:rPr>
              <a:t>экране в </a:t>
            </a:r>
            <a:r>
              <a:rPr lang="ru-RU" sz="1600" i="1" dirty="0" smtClean="0">
                <a:latin typeface="Palatino Linotype" pitchFamily="18" charset="0"/>
                <a:cs typeface="Times New Roman" pitchFamily="18" charset="0"/>
              </a:rPr>
              <a:t>приложении «Техническая </a:t>
            </a:r>
            <a:r>
              <a:rPr lang="ru-RU" sz="1600" i="1" dirty="0">
                <a:latin typeface="Palatino Linotype" pitchFamily="18" charset="0"/>
                <a:cs typeface="Times New Roman" pitchFamily="18" charset="0"/>
              </a:rPr>
              <a:t>апелляция» </a:t>
            </a:r>
            <a:r>
              <a:rPr lang="ru-RU" sz="1600" i="1" dirty="0" smtClean="0">
                <a:latin typeface="Palatino Linotype" pitchFamily="18" charset="0"/>
                <a:cs typeface="Times New Roman" pitchFamily="18" charset="0"/>
              </a:rPr>
              <a:t>ставит отметку (</a:t>
            </a:r>
            <a:r>
              <a:rPr lang="ru-RU" sz="1600" i="1" dirty="0">
                <a:latin typeface="Palatino Linotype" pitchFamily="18" charset="0"/>
                <a:cs typeface="Times New Roman" pitchFamily="18" charset="0"/>
              </a:rPr>
              <a:t>делает скриншот).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7186" y="457200"/>
            <a:ext cx="8513106" cy="5619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ts val="4763"/>
              </a:lnSpc>
              <a:spcBef>
                <a:spcPct val="0"/>
              </a:spcBef>
            </a:pPr>
            <a:r>
              <a:rPr lang="kk-KZ" sz="3000" spc="-48" dirty="0">
                <a:solidFill>
                  <a:schemeClr val="accent6">
                    <a:lumMod val="50000"/>
                  </a:schemeClr>
                </a:solidFill>
                <a:latin typeface="Montserrat Semi-Bold Bold"/>
              </a:rPr>
              <a:t>Запрещенные предметы для проноса:</a:t>
            </a:r>
            <a:endParaRPr lang="ru-RU" sz="3000" spc="-48" dirty="0">
              <a:solidFill>
                <a:schemeClr val="accent6">
                  <a:lumMod val="50000"/>
                </a:schemeClr>
              </a:solidFill>
              <a:latin typeface="Montserrat Semi-Bold Bold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97697" y="1294633"/>
            <a:ext cx="9698578" cy="4865538"/>
            <a:chOff x="57587" y="1465205"/>
            <a:chExt cx="11949145" cy="4882139"/>
          </a:xfrm>
        </p:grpSpPr>
        <p:sp>
          <p:nvSpPr>
            <p:cNvPr id="13" name="TextBox 12"/>
            <p:cNvSpPr txBox="1"/>
            <p:nvPr/>
          </p:nvSpPr>
          <p:spPr>
            <a:xfrm>
              <a:off x="1488707" y="2278008"/>
              <a:ext cx="9309537" cy="842191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НОУТБУКИ, ПЛЕЙЕРЫ, МОДЕМЫ (МОБИЛЬНЫЕ </a:t>
              </a:r>
              <a:r>
                <a:rPr lang="ru-RU" sz="1600" dirty="0" smtClean="0">
                  <a:latin typeface="Palatino Linotype" pitchFamily="18" charset="0"/>
                  <a:cs typeface="Arial" panose="020B0604020202020204" pitchFamily="34" charset="0"/>
                </a:rPr>
                <a:t>РОУТЕРЫ), СМАРТ ЧАСЫ,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ФИТНЕС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БРАСЛЕТ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(ТРЕКЕР)</a:t>
              </a:r>
            </a:p>
            <a:p>
              <a:endParaRPr lang="ru-RU" sz="1600" dirty="0">
                <a:latin typeface="Palatino Linotype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43397" y="2993719"/>
              <a:ext cx="9829437" cy="564247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ЛЮБЫЕ ВИДЫ РАДИО-ЭЛЕКТРОННОЙ СВЯЗИ (</a:t>
              </a:r>
              <a:r>
                <a:rPr lang="en-US" sz="1600" dirty="0">
                  <a:latin typeface="Palatino Linotype" pitchFamily="18" charset="0"/>
                  <a:cs typeface="Arial" panose="020B0604020202020204" pitchFamily="34" charset="0"/>
                </a:rPr>
                <a:t>WI-FI, BLUETOOTH, DECT, 3G, 4G</a:t>
              </a:r>
              <a:r>
                <a:rPr lang="kk-KZ" sz="1600" dirty="0">
                  <a:latin typeface="Palatino Linotype" pitchFamily="18" charset="0"/>
                  <a:cs typeface="Arial" panose="020B0604020202020204" pitchFamily="34" charset="0"/>
                </a:rPr>
                <a:t>, </a:t>
              </a:r>
              <a:r>
                <a:rPr lang="en-US" sz="1600" dirty="0" smtClean="0">
                  <a:latin typeface="Palatino Linotype" pitchFamily="18" charset="0"/>
                  <a:cs typeface="Arial" panose="020B0604020202020204" pitchFamily="34" charset="0"/>
                </a:rPr>
                <a:t>5G</a:t>
              </a:r>
              <a:r>
                <a:rPr lang="ru-RU" sz="1600" dirty="0" smtClean="0">
                  <a:latin typeface="Palatino Linotype" pitchFamily="18" charset="0"/>
                  <a:cs typeface="Arial" panose="020B0604020202020204" pitchFamily="34" charset="0"/>
                </a:rPr>
                <a:t>,</a:t>
              </a:r>
              <a:r>
                <a:rPr lang="en-US" sz="1600" dirty="0" smtClean="0">
                  <a:latin typeface="Palatino Linotype" pitchFamily="18" charset="0"/>
                  <a:cs typeface="Arial" panose="020B0604020202020204" pitchFamily="34" charset="0"/>
                </a:rPr>
                <a:t>VHF, UHF, GPS</a:t>
              </a:r>
              <a:r>
                <a:rPr lang="ru-RU" sz="1600" dirty="0" smtClean="0">
                  <a:latin typeface="Palatino Linotype" pitchFamily="18" charset="0"/>
                  <a:cs typeface="Arial" panose="020B0604020202020204" pitchFamily="34" charset="0"/>
                </a:rPr>
                <a:t>)</a:t>
              </a:r>
              <a:endParaRPr lang="ru-RU" sz="1600" dirty="0">
                <a:latin typeface="Palatino Linotype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30483" y="3683315"/>
              <a:ext cx="9136806" cy="811309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НАУШНИКИ ПРОВОДНЫЕ, </a:t>
              </a:r>
              <a:r>
                <a:rPr lang="ru-RU" sz="1600" dirty="0" smtClean="0">
                  <a:latin typeface="Palatino Linotype" pitchFamily="18" charset="0"/>
                  <a:cs typeface="Arial" panose="020B0604020202020204" pitchFamily="34" charset="0"/>
                </a:rPr>
                <a:t>БЕСПРОВОДНЫЕ</a:t>
              </a:r>
              <a:r>
                <a:rPr lang="en-US" sz="1600" dirty="0" smtClean="0">
                  <a:latin typeface="Palatino Linotype" pitchFamily="18" charset="0"/>
                  <a:cs typeface="Arial" panose="020B0604020202020204" pitchFamily="34" charset="0"/>
                </a:rPr>
                <a:t> </a:t>
              </a:r>
              <a:r>
                <a:rPr lang="ru-RU" sz="1600" dirty="0" smtClean="0">
                  <a:latin typeface="Palatino Linotype" pitchFamily="18" charset="0"/>
                  <a:cs typeface="Arial" panose="020B0604020202020204" pitchFamily="34" charset="0"/>
                </a:rPr>
                <a:t>МИКРОНАУШНИКИ, БЕСПРОВОДНЫЕ ВИДЕОКАМЕРЫ, </a:t>
              </a:r>
              <a:r>
                <a:rPr lang="en-US" sz="1600" dirty="0" smtClean="0">
                  <a:latin typeface="Palatino Linotype" pitchFamily="18" charset="0"/>
                  <a:cs typeface="Arial" panose="020B0604020202020204" pitchFamily="34" charset="0"/>
                </a:rPr>
                <a:t>GPS</a:t>
              </a:r>
              <a:r>
                <a:rPr lang="ru-RU" sz="1600" dirty="0" smtClean="0">
                  <a:latin typeface="Palatino Linotype" pitchFamily="18" charset="0"/>
                  <a:cs typeface="Arial" panose="020B0604020202020204" pitchFamily="34" charset="0"/>
                </a:rPr>
                <a:t> НАВИГАТОРЫ, </a:t>
              </a:r>
              <a:r>
                <a:rPr lang="en-US" sz="1600" dirty="0" smtClean="0">
                  <a:latin typeface="Palatino Linotype" pitchFamily="18" charset="0"/>
                  <a:cs typeface="Arial" panose="020B0604020202020204" pitchFamily="34" charset="0"/>
                </a:rPr>
                <a:t>GPS</a:t>
              </a:r>
              <a:r>
                <a:rPr lang="ru-RU" sz="1600" dirty="0" smtClean="0">
                  <a:latin typeface="Palatino Linotype" pitchFamily="18" charset="0"/>
                  <a:cs typeface="Arial" panose="020B0604020202020204" pitchFamily="34" charset="0"/>
                </a:rPr>
                <a:t> ТРЕГЕРЫ, УСТРОЙСТВА ДИСТАНЦИОННОГО УПРАВЛЕНИЯ</a:t>
              </a:r>
              <a:r>
                <a:rPr lang="en-US" sz="1600" dirty="0" smtClean="0">
                  <a:latin typeface="Palatino Linotype" pitchFamily="18" charset="0"/>
                  <a:cs typeface="Arial" panose="020B0604020202020204" pitchFamily="34" charset="0"/>
                </a:rPr>
                <a:t> </a:t>
              </a:r>
              <a:r>
                <a:rPr lang="ru-RU" sz="1600" dirty="0" smtClean="0">
                  <a:latin typeface="Palatino Linotype" pitchFamily="18" charset="0"/>
                  <a:cs typeface="Arial" panose="020B0604020202020204" pitchFamily="34" charset="0"/>
                </a:rPr>
                <a:t>И </a:t>
              </a:r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ПРОЧИЕ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69306" y="4600834"/>
              <a:ext cx="8437426" cy="564247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ШПАРГАЛКИ, УЧЕБНИКИ И МЕТОДИЧЕСКИЕ  ЛИТЕРАТУРЫ, ТАБЛИЦА МЕНДЕЛЕЕВА И РАСТВОРИМОСТИ СОЛЕЙ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9" y="5288974"/>
              <a:ext cx="7390923" cy="1058370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КАЛЬКУЛЯТОРЫ </a:t>
              </a:r>
            </a:p>
            <a:p>
              <a:pPr algn="just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(При этом допускается пользование калькулятором, таблицами Менделеева и растворимости солей, находящихся в интерфейсе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компьютера для тестирования)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60" y="3759775"/>
              <a:ext cx="932431" cy="7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838" y="4578808"/>
              <a:ext cx="1220743" cy="81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3287660" y="5429168"/>
              <a:ext cx="1086498" cy="817892"/>
              <a:chOff x="1844744" y="5421673"/>
              <a:chExt cx="1086498" cy="81789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744" y="5421673"/>
                <a:ext cx="1086498" cy="81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03" t="22484" r="13922" b="38758"/>
              <a:stretch/>
            </p:blipFill>
            <p:spPr bwMode="auto">
              <a:xfrm>
                <a:off x="2214026" y="5589535"/>
                <a:ext cx="359932" cy="48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208027" y="5663779"/>
                <a:ext cx="359931" cy="36949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3" descr="C:\Users\magzhan\Desktop\Новая папка\images (1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08" y="2162494"/>
              <a:ext cx="1115643" cy="9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magzhan\Desktop\Новая папка\Без названия (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7" y="1465205"/>
              <a:ext cx="864431" cy="74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2018" y="1607549"/>
              <a:ext cx="10439519" cy="317186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МОБИЛЬНЫЕ СРЕДСТВА СВЯЗИ </a:t>
              </a:r>
              <a:r>
                <a:rPr lang="ru-RU" sz="1600" dirty="0" smtClean="0">
                  <a:latin typeface="Palatino Linotype" pitchFamily="18" charset="0"/>
                  <a:cs typeface="Arial" panose="020B0604020202020204" pitchFamily="34" charset="0"/>
                </a:rPr>
                <a:t>(СОТОВЫЕ </a:t>
              </a:r>
              <a:r>
                <a:rPr lang="ru-RU" sz="1600" dirty="0">
                  <a:latin typeface="Palatino Linotype" pitchFamily="18" charset="0"/>
                  <a:cs typeface="Arial" panose="020B0604020202020204" pitchFamily="34" charset="0"/>
                </a:rPr>
                <a:t>ТЕЛЕФОНЫ, </a:t>
              </a:r>
              <a:r>
                <a:rPr lang="ru-RU" sz="1600" dirty="0" smtClean="0">
                  <a:latin typeface="Palatino Linotype" pitchFamily="18" charset="0"/>
                  <a:cs typeface="Arial" panose="020B0604020202020204" pitchFamily="34" charset="0"/>
                </a:rPr>
                <a:t>ПЛАНШЕТЫ, РАЦИИ)</a:t>
              </a:r>
              <a:endParaRPr lang="ru-RU" sz="1600" dirty="0">
                <a:latin typeface="Palatino Linotype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366" y="2918715"/>
              <a:ext cx="896978" cy="725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6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55730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4763"/>
              </a:lnSpc>
            </a:pPr>
            <a:r>
              <a:rPr lang="ru-RU" sz="3000" spc="-48" dirty="0">
                <a:solidFill>
                  <a:schemeClr val="accent6">
                    <a:lumMod val="50000"/>
                  </a:schemeClr>
                </a:solidFill>
                <a:latin typeface="Montserrat Semi-Bold Bold"/>
                <a:ea typeface="+mn-ea"/>
                <a:cs typeface="+mn-cs"/>
              </a:rPr>
              <a:t>Поступающему не допускается: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1" y="717274"/>
            <a:ext cx="9829800" cy="5835926"/>
          </a:xfrm>
          <a:prstGeom prst="rect">
            <a:avLst/>
          </a:prstGeom>
        </p:spPr>
        <p:txBody>
          <a:bodyPr wrap="square" lIns="79727" tIns="39863" rIns="79727" bIns="39863">
            <a:spAutoFit/>
          </a:bodyPr>
          <a:lstStyle/>
          <a:p>
            <a:pPr indent="315584">
              <a:buFont typeface="Wingdings" pitchFamily="2" charset="2"/>
              <a:buChar char="ü"/>
            </a:pPr>
            <a:r>
              <a:rPr lang="ru-RU" sz="1700" dirty="0" smtClean="0">
                <a:latin typeface="Palatino Linotype" pitchFamily="18" charset="0"/>
              </a:rPr>
              <a:t>выходить </a:t>
            </a:r>
            <a:r>
              <a:rPr lang="ru-RU" sz="1700" dirty="0">
                <a:latin typeface="Palatino Linotype" pitchFamily="18" charset="0"/>
              </a:rPr>
              <a:t>из аудитории (компьютерного класса) без разрешения и сопровождения администратора тестирования, выполняющего функции дежурного по коридору;</a:t>
            </a:r>
          </a:p>
          <a:p>
            <a:pPr indent="315584">
              <a:buFont typeface="Wingdings" pitchFamily="2" charset="2"/>
              <a:buChar char="ü"/>
            </a:pPr>
            <a:r>
              <a:rPr lang="ru-RU" sz="1700" dirty="0">
                <a:latin typeface="Palatino Linotype" pitchFamily="18" charset="0"/>
              </a:rPr>
              <a:t>выходить из аудитории (компьютерного класса) на не более 10 минут;</a:t>
            </a:r>
          </a:p>
          <a:p>
            <a:pPr indent="315584">
              <a:buFont typeface="Wingdings" pitchFamily="2" charset="2"/>
              <a:buChar char="ü"/>
            </a:pPr>
            <a:r>
              <a:rPr lang="ru-RU" sz="1700" dirty="0">
                <a:latin typeface="Palatino Linotype" pitchFamily="18" charset="0"/>
              </a:rPr>
              <a:t>переговариваться, пересаживаться с места на место;</a:t>
            </a:r>
          </a:p>
          <a:p>
            <a:pPr indent="315584">
              <a:buFont typeface="Wingdings" pitchFamily="2" charset="2"/>
              <a:buChar char="ü"/>
            </a:pPr>
            <a:r>
              <a:rPr lang="ru-RU" sz="1700" dirty="0">
                <a:latin typeface="Palatino Linotype" pitchFamily="18" charset="0"/>
              </a:rPr>
              <a:t>обмениваться документами и бумагами формата А4, выданные поступающему для работы</a:t>
            </a:r>
            <a:r>
              <a:rPr lang="ru-RU" sz="1700" dirty="0" smtClean="0">
                <a:latin typeface="Palatino Linotype" pitchFamily="18" charset="0"/>
              </a:rPr>
              <a:t>;</a:t>
            </a:r>
          </a:p>
          <a:p>
            <a:pPr indent="315584">
              <a:buFont typeface="Wingdings" pitchFamily="2" charset="2"/>
              <a:buChar char="ü"/>
            </a:pPr>
            <a:r>
              <a:rPr lang="ru-RU" sz="1700" dirty="0" smtClean="0">
                <a:latin typeface="Palatino Linotype" pitchFamily="18" charset="0"/>
              </a:rPr>
              <a:t>выносить из аудитории (компьютерного класса) документы и бумаги формата А4;</a:t>
            </a:r>
            <a:endParaRPr lang="ru-RU" sz="1700" dirty="0">
              <a:latin typeface="Palatino Linotype" pitchFamily="18" charset="0"/>
            </a:endParaRPr>
          </a:p>
          <a:p>
            <a:pPr indent="315584">
              <a:buFont typeface="Wingdings" pitchFamily="2" charset="2"/>
              <a:buChar char="ü"/>
            </a:pPr>
            <a:r>
              <a:rPr lang="ru-RU" sz="1700" dirty="0">
                <a:latin typeface="Palatino Linotype" pitchFamily="18" charset="0"/>
              </a:rPr>
              <a:t>заносить в аудиторию (компьютерный класс) и использовать шпаргалки, учебно-методическую литературу, таблицу Менделеева и растворимости солей,  калькулятор, фотоаппарат, мобильные средства связи (пейджер, сотовые телефоны, планшеты, </a:t>
            </a:r>
            <a:r>
              <a:rPr lang="ru-RU" sz="1700" dirty="0" err="1">
                <a:latin typeface="Palatino Linotype" pitchFamily="18" charset="0"/>
              </a:rPr>
              <a:t>iPad</a:t>
            </a:r>
            <a:r>
              <a:rPr lang="ru-RU" sz="1700" dirty="0">
                <a:latin typeface="Palatino Linotype" pitchFamily="18" charset="0"/>
              </a:rPr>
              <a:t> (</a:t>
            </a:r>
            <a:r>
              <a:rPr lang="ru-RU" sz="1700" dirty="0" err="1">
                <a:latin typeface="Palatino Linotype" pitchFamily="18" charset="0"/>
              </a:rPr>
              <a:t>Айпад</a:t>
            </a:r>
            <a:r>
              <a:rPr lang="ru-RU" sz="1700" dirty="0">
                <a:latin typeface="Palatino Linotype" pitchFamily="18" charset="0"/>
              </a:rPr>
              <a:t>), </a:t>
            </a:r>
            <a:r>
              <a:rPr lang="ru-RU" sz="1700" dirty="0" err="1">
                <a:latin typeface="Palatino Linotype" pitchFamily="18" charset="0"/>
              </a:rPr>
              <a:t>iPod</a:t>
            </a:r>
            <a:r>
              <a:rPr lang="ru-RU" sz="1700" dirty="0">
                <a:latin typeface="Palatino Linotype" pitchFamily="18" charset="0"/>
              </a:rPr>
              <a:t> (Айпод), </a:t>
            </a:r>
            <a:r>
              <a:rPr lang="ru-RU" sz="1700" dirty="0" err="1">
                <a:latin typeface="Palatino Linotype" pitchFamily="18" charset="0"/>
              </a:rPr>
              <a:t>SmartPhone</a:t>
            </a:r>
            <a:r>
              <a:rPr lang="ru-RU" sz="1700" dirty="0">
                <a:latin typeface="Palatino Linotype" pitchFamily="18" charset="0"/>
              </a:rPr>
              <a:t> (Смартфон), рации, ноутбуки, плейеры, модемы (мобильные роутеры), смарт часы, наушники проводные, беспроводные, прочее </a:t>
            </a:r>
            <a:r>
              <a:rPr lang="ru-RU" sz="1700" dirty="0" err="1">
                <a:latin typeface="Palatino Linotype" pitchFamily="18" charset="0"/>
              </a:rPr>
              <a:t>микронаушники</a:t>
            </a:r>
            <a:r>
              <a:rPr lang="ru-RU" sz="1700" dirty="0">
                <a:latin typeface="Palatino Linotype" pitchFamily="18" charset="0"/>
              </a:rPr>
              <a:t>, беспроводные видеокамеры, GPS (</a:t>
            </a:r>
            <a:r>
              <a:rPr lang="ru-RU" sz="1700" dirty="0" err="1">
                <a:latin typeface="Palatino Linotype" pitchFamily="18" charset="0"/>
              </a:rPr>
              <a:t>ДжиПиЭс</a:t>
            </a:r>
            <a:r>
              <a:rPr lang="ru-RU" sz="1700" dirty="0">
                <a:latin typeface="Palatino Linotype" pitchFamily="18" charset="0"/>
              </a:rPr>
              <a:t>) навигаторы, GPS (</a:t>
            </a:r>
            <a:r>
              <a:rPr lang="ru-RU" sz="1700" dirty="0" err="1">
                <a:latin typeface="Palatino Linotype" pitchFamily="18" charset="0"/>
              </a:rPr>
              <a:t>ДжиПиЭс</a:t>
            </a:r>
            <a:r>
              <a:rPr lang="ru-RU" sz="1700" dirty="0">
                <a:latin typeface="Palatino Linotype" pitchFamily="18" charset="0"/>
              </a:rPr>
              <a:t>) </a:t>
            </a:r>
            <a:r>
              <a:rPr lang="ru-RU" sz="1700" dirty="0" err="1">
                <a:latin typeface="Palatino Linotype" pitchFamily="18" charset="0"/>
              </a:rPr>
              <a:t>трекеры</a:t>
            </a:r>
            <a:r>
              <a:rPr lang="ru-RU" sz="1700" dirty="0">
                <a:latin typeface="Palatino Linotype" pitchFamily="18" charset="0"/>
              </a:rPr>
              <a:t>, устройства удаленного управления, а также другие </a:t>
            </a:r>
            <a:r>
              <a:rPr lang="ru-RU" sz="1700" dirty="0" err="1">
                <a:latin typeface="Palatino Linotype" pitchFamily="18" charset="0"/>
              </a:rPr>
              <a:t>устройста</a:t>
            </a:r>
            <a:r>
              <a:rPr lang="ru-RU" sz="1700" dirty="0">
                <a:latin typeface="Palatino Linotype" pitchFamily="18" charset="0"/>
              </a:rPr>
              <a:t> обмена информацией, работающие в следующих стандартах: GSM (</a:t>
            </a:r>
            <a:r>
              <a:rPr lang="ru-RU" sz="1700" dirty="0" err="1">
                <a:latin typeface="Palatino Linotype" pitchFamily="18" charset="0"/>
              </a:rPr>
              <a:t>ДжиСиМ</a:t>
            </a:r>
            <a:r>
              <a:rPr lang="ru-RU" sz="1700" dirty="0">
                <a:latin typeface="Palatino Linotype" pitchFamily="18" charset="0"/>
              </a:rPr>
              <a:t>), 3G (3 Джи), 4G (4 Джи), 5G (5 Джи), VHF (</a:t>
            </a:r>
            <a:r>
              <a:rPr lang="ru-RU" sz="1700" dirty="0" err="1">
                <a:latin typeface="Palatino Linotype" pitchFamily="18" charset="0"/>
              </a:rPr>
              <a:t>ВиЭйчЭф</a:t>
            </a:r>
            <a:r>
              <a:rPr lang="ru-RU" sz="1700" dirty="0">
                <a:latin typeface="Palatino Linotype" pitchFamily="18" charset="0"/>
              </a:rPr>
              <a:t>), UHF (</a:t>
            </a:r>
            <a:r>
              <a:rPr lang="ru-RU" sz="1700" dirty="0" err="1">
                <a:latin typeface="Palatino Linotype" pitchFamily="18" charset="0"/>
              </a:rPr>
              <a:t>ЮЭйчЭф</a:t>
            </a:r>
            <a:r>
              <a:rPr lang="ru-RU" sz="1700" dirty="0">
                <a:latin typeface="Palatino Linotype" pitchFamily="18" charset="0"/>
              </a:rPr>
              <a:t>), </a:t>
            </a:r>
            <a:r>
              <a:rPr lang="ru-RU" sz="1700" dirty="0" err="1">
                <a:latin typeface="Palatino Linotype" pitchFamily="18" charset="0"/>
              </a:rPr>
              <a:t>Wi-Fi</a:t>
            </a:r>
            <a:r>
              <a:rPr lang="ru-RU" sz="1700" dirty="0">
                <a:latin typeface="Palatino Linotype" pitchFamily="18" charset="0"/>
              </a:rPr>
              <a:t> (</a:t>
            </a:r>
            <a:r>
              <a:rPr lang="ru-RU" sz="1700" dirty="0" err="1">
                <a:latin typeface="Palatino Linotype" pitchFamily="18" charset="0"/>
              </a:rPr>
              <a:t>Вай</a:t>
            </a:r>
            <a:r>
              <a:rPr lang="ru-RU" sz="1700" dirty="0">
                <a:latin typeface="Palatino Linotype" pitchFamily="18" charset="0"/>
              </a:rPr>
              <a:t>-фай), GPS (</a:t>
            </a:r>
            <a:r>
              <a:rPr lang="ru-RU" sz="1700" dirty="0" err="1">
                <a:latin typeface="Palatino Linotype" pitchFamily="18" charset="0"/>
              </a:rPr>
              <a:t>ДжиПиЭс</a:t>
            </a:r>
            <a:r>
              <a:rPr lang="ru-RU" sz="1700" dirty="0">
                <a:latin typeface="Palatino Linotype" pitchFamily="18" charset="0"/>
              </a:rPr>
              <a:t>), </a:t>
            </a:r>
            <a:r>
              <a:rPr lang="ru-RU" sz="1700" dirty="0" err="1">
                <a:latin typeface="Palatino Linotype" pitchFamily="18" charset="0"/>
              </a:rPr>
              <a:t>Bluetooth</a:t>
            </a:r>
            <a:r>
              <a:rPr lang="ru-RU" sz="1700" dirty="0">
                <a:latin typeface="Palatino Linotype" pitchFamily="18" charset="0"/>
              </a:rPr>
              <a:t> (</a:t>
            </a:r>
            <a:r>
              <a:rPr lang="ru-RU" sz="1700" dirty="0" err="1">
                <a:latin typeface="Palatino Linotype" pitchFamily="18" charset="0"/>
              </a:rPr>
              <a:t>Блютуз</a:t>
            </a:r>
            <a:r>
              <a:rPr lang="ru-RU" sz="1700" dirty="0">
                <a:latin typeface="Palatino Linotype" pitchFamily="18" charset="0"/>
              </a:rPr>
              <a:t>), </a:t>
            </a:r>
            <a:r>
              <a:rPr lang="ru-RU" sz="1700" dirty="0" err="1">
                <a:latin typeface="Palatino Linotype" pitchFamily="18" charset="0"/>
              </a:rPr>
              <a:t>Dect</a:t>
            </a:r>
            <a:r>
              <a:rPr lang="ru-RU" sz="1700" dirty="0">
                <a:latin typeface="Palatino Linotype" pitchFamily="18" charset="0"/>
              </a:rPr>
              <a:t> (</a:t>
            </a:r>
            <a:r>
              <a:rPr lang="ru-RU" sz="1700" dirty="0" err="1">
                <a:latin typeface="Palatino Linotype" pitchFamily="18" charset="0"/>
              </a:rPr>
              <a:t>Дект</a:t>
            </a:r>
            <a:r>
              <a:rPr lang="ru-RU" sz="1700" dirty="0">
                <a:latin typeface="Palatino Linotype" pitchFamily="18" charset="0"/>
              </a:rPr>
              <a:t>) и прочее;</a:t>
            </a:r>
          </a:p>
          <a:p>
            <a:pPr indent="315584">
              <a:buFont typeface="Wingdings" pitchFamily="2" charset="2"/>
              <a:buChar char="ü"/>
            </a:pPr>
            <a:r>
              <a:rPr lang="ru-RU" sz="1700" dirty="0">
                <a:latin typeface="Palatino Linotype" pitchFamily="18" charset="0"/>
              </a:rPr>
              <a:t>шуметь перед или во время тестирования;</a:t>
            </a:r>
          </a:p>
          <a:p>
            <a:pPr indent="315584">
              <a:buFont typeface="Wingdings" pitchFamily="2" charset="2"/>
              <a:buChar char="ü"/>
            </a:pPr>
            <a:r>
              <a:rPr lang="ru-RU" sz="1700" dirty="0">
                <a:latin typeface="Palatino Linotype" pitchFamily="18" charset="0"/>
              </a:rPr>
              <a:t>забирать с собой бумаги формата А4, выданные перед началом тестирования;</a:t>
            </a:r>
          </a:p>
          <a:p>
            <a:pPr indent="315584">
              <a:buFont typeface="Wingdings" pitchFamily="2" charset="2"/>
              <a:buChar char="ü"/>
            </a:pPr>
            <a:r>
              <a:rPr lang="ru-RU" sz="1700" dirty="0">
                <a:latin typeface="Palatino Linotype" pitchFamily="18" charset="0"/>
              </a:rPr>
              <a:t>обсуждать и разглашать содержание тестовых заданий;</a:t>
            </a:r>
          </a:p>
          <a:p>
            <a:pPr indent="315584">
              <a:buFont typeface="Wingdings" pitchFamily="2" charset="2"/>
              <a:buChar char="ü"/>
            </a:pPr>
            <a:r>
              <a:rPr lang="ru-RU" sz="1700" dirty="0">
                <a:latin typeface="Palatino Linotype" pitchFamily="18" charset="0"/>
              </a:rPr>
              <a:t>намеренная порча техники для использования тестирования и системы безопасности;</a:t>
            </a:r>
          </a:p>
          <a:p>
            <a:pPr indent="315584">
              <a:buFont typeface="Wingdings" pitchFamily="2" charset="2"/>
              <a:buChar char="ü"/>
            </a:pPr>
            <a:r>
              <a:rPr lang="ru-RU" sz="1700" dirty="0">
                <a:latin typeface="Palatino Linotype" pitchFamily="18" charset="0"/>
              </a:rPr>
              <a:t>попытка вмешательства в систему тестирования и иные нарушения, связанные с прохождением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293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481" y="6242244"/>
            <a:ext cx="4223021" cy="295948"/>
          </a:xfrm>
          <a:prstGeom prst="rect">
            <a:avLst/>
          </a:prstGeom>
        </p:spPr>
        <p:txBody>
          <a:bodyPr wrap="none" lIns="79727" tIns="39863" rIns="79727" bIns="39863">
            <a:spAutoFit/>
          </a:bodyPr>
          <a:lstStyle/>
          <a:p>
            <a:pPr lvl="0"/>
            <a:r>
              <a:rPr lang="kk-KZ" sz="1400" i="1" dirty="0" smtClean="0">
                <a:solidFill>
                  <a:srgbClr val="C00000"/>
                </a:solidFill>
                <a:latin typeface="Palatino Linotype" pitchFamily="18" charset="0"/>
              </a:rPr>
              <a:t>*Примечание: Количество РЦТ может измениться</a:t>
            </a:r>
            <a:endParaRPr lang="ru-RU" sz="1400" i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169822"/>
            <a:ext cx="9906000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ru-RU" sz="1800" dirty="0"/>
              <a:t>Количество </a:t>
            </a:r>
            <a:r>
              <a:rPr lang="ru-RU" sz="1800" dirty="0" smtClean="0"/>
              <a:t>региональных центров тестирования (РЦТ) </a:t>
            </a:r>
            <a:r>
              <a:rPr lang="ru-RU" sz="1800" dirty="0"/>
              <a:t>по республике – 43*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09600" y="623883"/>
            <a:ext cx="8839200" cy="5618362"/>
            <a:chOff x="609600" y="623882"/>
            <a:chExt cx="8839200" cy="585275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23882"/>
              <a:ext cx="8839200" cy="5852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315200" y="3537932"/>
              <a:ext cx="1206063" cy="258225"/>
            </a:xfrm>
            <a:prstGeom prst="rect">
              <a:avLst/>
            </a:prstGeom>
            <a:noFill/>
          </p:spPr>
          <p:txBody>
            <a:bodyPr wrap="none" lIns="80468" tIns="40234" rIns="80468" bIns="40234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Абайская 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0200" y="2812858"/>
              <a:ext cx="1610020" cy="235142"/>
            </a:xfrm>
            <a:prstGeom prst="rect">
              <a:avLst/>
            </a:prstGeom>
            <a:noFill/>
          </p:spPr>
          <p:txBody>
            <a:bodyPr wrap="none" lIns="80468" tIns="40234" rIns="80468" bIns="40234" rtlCol="0">
              <a:spAutoFit/>
            </a:bodyPr>
            <a:lstStyle/>
            <a:p>
              <a:r>
                <a:rPr lang="kk-KZ" sz="1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Карагандинская область</a:t>
              </a:r>
              <a:endPara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0939" y="4096398"/>
              <a:ext cx="1591017" cy="258225"/>
            </a:xfrm>
            <a:prstGeom prst="rect">
              <a:avLst/>
            </a:prstGeom>
            <a:noFill/>
          </p:spPr>
          <p:txBody>
            <a:bodyPr wrap="square" lIns="80468" tIns="40234" rIns="80468" bIns="40234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Жетысуская область        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809033" y="3831923"/>
              <a:ext cx="1845768" cy="257476"/>
            </a:xfrm>
            <a:prstGeom prst="rect">
              <a:avLst/>
            </a:prstGeom>
          </p:spPr>
          <p:txBody>
            <a:bodyPr wrap="none" lIns="79727" tIns="39863" rIns="79727" bIns="39863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Ұлытауская область               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511801" y="2201336"/>
              <a:ext cx="1473871" cy="279470"/>
            </a:xfrm>
            <a:prstGeom prst="rect">
              <a:avLst/>
            </a:prstGeom>
          </p:spPr>
          <p:txBody>
            <a:bodyPr wrap="none" lIns="79727" tIns="39863" rIns="79727" bIns="39863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АСТАНА                    </a:t>
              </a:r>
              <a:r>
                <a:rPr lang="kk-KZ" sz="1200" dirty="0" smtClean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   </a:t>
              </a:r>
              <a:endParaRPr lang="ru-RU" sz="1200" dirty="0">
                <a:ea typeface="Calibri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7905" y="4633191"/>
              <a:ext cx="1436895" cy="235142"/>
            </a:xfrm>
            <a:prstGeom prst="rect">
              <a:avLst/>
            </a:prstGeom>
            <a:noFill/>
          </p:spPr>
          <p:txBody>
            <a:bodyPr wrap="none" lIns="80468" tIns="40234" rIns="80468" bIns="40234" rtlCol="0">
              <a:spAutoFit/>
            </a:bodyPr>
            <a:lstStyle/>
            <a:p>
              <a:r>
                <a:rPr lang="kk-KZ" sz="1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Алматинская область</a:t>
              </a:r>
              <a:endPara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4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812" y="-76200"/>
            <a:ext cx="9906000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>
              <a:lnSpc>
                <a:spcPts val="4763"/>
              </a:lnSpc>
              <a:spcBef>
                <a:spcPct val="0"/>
              </a:spcBef>
              <a:buNone/>
              <a:defRPr sz="30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ПО КОНКУРСУ ОБРАЗОВАТЕЛЬНЫХ ГРАНТОВ</a:t>
            </a:r>
            <a:endParaRPr lang="en-US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14884" y="880646"/>
            <a:ext cx="9591116" cy="4554581"/>
            <a:chOff x="364186" y="1114459"/>
            <a:chExt cx="9591116" cy="455458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687853" y="1252628"/>
              <a:ext cx="5580532" cy="4416412"/>
              <a:chOff x="3696607" y="1244141"/>
              <a:chExt cx="5672854" cy="5786362"/>
            </a:xfrm>
          </p:grpSpPr>
          <p:pic>
            <p:nvPicPr>
              <p:cNvPr id="3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3639852" y="4045112"/>
                <a:ext cx="5786362" cy="184420"/>
              </a:xfrm>
              <a:prstGeom prst="rect">
                <a:avLst/>
              </a:prstGeom>
            </p:spPr>
          </p:pic>
          <p:pic>
            <p:nvPicPr>
              <p:cNvPr id="11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96607" y="1617072"/>
                <a:ext cx="5672854" cy="189123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81000" y="1685806"/>
              <a:ext cx="867671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70C0"/>
                  </a:solidFill>
                  <a:latin typeface="Palatino Linotype" pitchFamily="18" charset="0"/>
                </a:rPr>
                <a:t>Творческие </a:t>
              </a:r>
            </a:p>
            <a:p>
              <a:r>
                <a:rPr lang="ru-RU" sz="1600" dirty="0" smtClean="0">
                  <a:solidFill>
                    <a:srgbClr val="0070C0"/>
                  </a:solidFill>
                  <a:latin typeface="Palatino Linotype" pitchFamily="18" charset="0"/>
                </a:rPr>
                <a:t>экзамены                                                 </a:t>
              </a:r>
              <a:r>
                <a:rPr lang="ru-RU" sz="1600" dirty="0" smtClean="0">
                  <a:latin typeface="Palatino Linotype" pitchFamily="18" charset="0"/>
                </a:rPr>
                <a:t>20 </a:t>
              </a:r>
              <a:r>
                <a:rPr lang="ru-RU" sz="1600" dirty="0">
                  <a:latin typeface="Palatino Linotype" pitchFamily="18" charset="0"/>
                </a:rPr>
                <a:t>июня и 7 </a:t>
              </a:r>
              <a:r>
                <a:rPr lang="ru-RU" sz="1600" dirty="0" smtClean="0">
                  <a:latin typeface="Palatino Linotype" pitchFamily="18" charset="0"/>
                </a:rPr>
                <a:t>июля                        </a:t>
              </a:r>
              <a:r>
                <a:rPr lang="kk-KZ" sz="1800" dirty="0" smtClean="0">
                  <a:latin typeface="Palatino Linotype" pitchFamily="18" charset="0"/>
                </a:rPr>
                <a:t>8 </a:t>
              </a:r>
              <a:r>
                <a:rPr lang="kk-KZ" sz="1800" dirty="0">
                  <a:latin typeface="Palatino Linotype" pitchFamily="18" charset="0"/>
                </a:rPr>
                <a:t>– 13  июля </a:t>
              </a:r>
              <a:endParaRPr lang="ru-RU" sz="1800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60290" y="1114459"/>
              <a:ext cx="3017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b="1" dirty="0">
                  <a:latin typeface="Palatino Linotype" pitchFamily="18" charset="0"/>
                </a:rPr>
                <a:t>Срок </a:t>
              </a:r>
              <a:r>
                <a:rPr lang="kk-KZ" sz="1600" b="1" dirty="0" smtClean="0">
                  <a:latin typeface="Palatino Linotype" pitchFamily="18" charset="0"/>
                </a:rPr>
                <a:t>подачи заявления</a:t>
              </a:r>
              <a:r>
                <a:rPr lang="kk-KZ" sz="1600" b="1" dirty="0">
                  <a:latin typeface="Palatino Linotype" pitchFamily="18" charset="0"/>
                </a:rPr>
                <a:t>*</a:t>
              </a:r>
              <a:endParaRPr lang="ru-RU" sz="1600" b="1" dirty="0">
                <a:latin typeface="Palatino Linotype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7900" y="1114459"/>
              <a:ext cx="2669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b="1" dirty="0" smtClean="0">
                  <a:latin typeface="Palatino Linotype" pitchFamily="18" charset="0"/>
                </a:rPr>
                <a:t>Срок </a:t>
              </a:r>
              <a:r>
                <a:rPr lang="kk-KZ" sz="1600" b="1" dirty="0">
                  <a:latin typeface="Palatino Linotype" pitchFamily="18" charset="0"/>
                </a:rPr>
                <a:t>проведения*</a:t>
              </a:r>
              <a:endParaRPr lang="ru-RU" sz="1600" b="1" dirty="0">
                <a:latin typeface="Palatino Linotype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186" y="2748991"/>
              <a:ext cx="9525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dirty="0">
                  <a:solidFill>
                    <a:srgbClr val="0070C0"/>
                  </a:solidFill>
                  <a:latin typeface="Palatino Linotype" pitchFamily="18" charset="0"/>
                </a:rPr>
                <a:t>Специальные экзамены</a:t>
              </a:r>
              <a:r>
                <a:rPr lang="kk-KZ" sz="1600" dirty="0" smtClean="0">
                  <a:solidFill>
                    <a:srgbClr val="0070C0"/>
                  </a:solidFill>
                  <a:latin typeface="Palatino Linotype" pitchFamily="18" charset="0"/>
                </a:rPr>
                <a:t>**                   </a:t>
              </a:r>
              <a:r>
                <a:rPr lang="kk-KZ" sz="1600" dirty="0" smtClean="0">
                  <a:latin typeface="Palatino Linotype" pitchFamily="18" charset="0"/>
                </a:rPr>
                <a:t>20 июня и 20 августа                 </a:t>
              </a:r>
              <a:r>
                <a:rPr lang="ru-RU" sz="1600" dirty="0" smtClean="0">
                  <a:latin typeface="Palatino Linotype" pitchFamily="18" charset="0"/>
                </a:rPr>
                <a:t>20 </a:t>
              </a:r>
              <a:r>
                <a:rPr lang="ru-RU" sz="1600" dirty="0">
                  <a:latin typeface="Palatino Linotype" pitchFamily="18" charset="0"/>
                </a:rPr>
                <a:t>июня и 20 </a:t>
              </a:r>
              <a:r>
                <a:rPr lang="ru-RU" sz="1600" dirty="0" smtClean="0">
                  <a:latin typeface="Palatino Linotype" pitchFamily="18" charset="0"/>
                </a:rPr>
                <a:t>августа</a:t>
              </a:r>
              <a:endParaRPr lang="kk-KZ" sz="1800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endParaRPr>
            </a:p>
            <a:p>
              <a:endParaRPr lang="ru-RU" sz="1800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0998" y="3951852"/>
              <a:ext cx="952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dirty="0">
                  <a:solidFill>
                    <a:srgbClr val="0070C0"/>
                  </a:solidFill>
                  <a:latin typeface="Palatino Linotype" pitchFamily="18" charset="0"/>
                </a:rPr>
                <a:t>Конкурс </a:t>
              </a:r>
              <a:endParaRPr lang="kk-KZ" sz="1600" dirty="0" smtClean="0">
                <a:solidFill>
                  <a:srgbClr val="0070C0"/>
                </a:solidFill>
                <a:latin typeface="Palatino Linotype" pitchFamily="18" charset="0"/>
              </a:endParaRPr>
            </a:p>
            <a:p>
              <a:r>
                <a:rPr lang="kk-KZ" sz="1600" dirty="0" smtClean="0">
                  <a:solidFill>
                    <a:srgbClr val="0070C0"/>
                  </a:solidFill>
                  <a:latin typeface="Palatino Linotype" pitchFamily="18" charset="0"/>
                </a:rPr>
                <a:t>(</a:t>
              </a:r>
              <a:r>
                <a:rPr lang="kk-KZ" sz="1600" dirty="0">
                  <a:solidFill>
                    <a:srgbClr val="0070C0"/>
                  </a:solidFill>
                  <a:latin typeface="Palatino Linotype" pitchFamily="18" charset="0"/>
                </a:rPr>
                <a:t>республиканский  бюджет</a:t>
              </a:r>
              <a:r>
                <a:rPr lang="kk-KZ" sz="1600" dirty="0" smtClean="0">
                  <a:solidFill>
                    <a:srgbClr val="0070C0"/>
                  </a:solidFill>
                  <a:latin typeface="Palatino Linotype" pitchFamily="18" charset="0"/>
                </a:rPr>
                <a:t>)                   </a:t>
              </a:r>
              <a:r>
                <a:rPr lang="kk-KZ" sz="1600" dirty="0" smtClean="0">
                  <a:latin typeface="Palatino Linotype" pitchFamily="18" charset="0"/>
                </a:rPr>
                <a:t>13 - 20 июля</a:t>
              </a:r>
              <a:r>
                <a:rPr lang="ru-RU" sz="1600" dirty="0" smtClean="0">
                  <a:latin typeface="Palatino Linotype" pitchFamily="18" charset="0"/>
                </a:rPr>
                <a:t>                                  </a:t>
              </a:r>
              <a:r>
                <a:rPr lang="kk-KZ" sz="1600" dirty="0" smtClean="0">
                  <a:latin typeface="Palatino Linotype" pitchFamily="18" charset="0"/>
                </a:rPr>
                <a:t>до 1 августа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0302" y="4727376"/>
              <a:ext cx="952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dirty="0">
                  <a:solidFill>
                    <a:srgbClr val="0070C0"/>
                  </a:solidFill>
                  <a:latin typeface="Palatino Linotype" pitchFamily="18" charset="0"/>
                </a:rPr>
                <a:t>Конкурс </a:t>
              </a:r>
              <a:endParaRPr lang="kk-KZ" sz="1600" dirty="0" smtClean="0">
                <a:solidFill>
                  <a:srgbClr val="0070C0"/>
                </a:solidFill>
                <a:latin typeface="Palatino Linotype" pitchFamily="18" charset="0"/>
              </a:endParaRPr>
            </a:p>
            <a:p>
              <a:r>
                <a:rPr lang="kk-KZ" sz="1600" dirty="0" smtClean="0">
                  <a:solidFill>
                    <a:srgbClr val="0070C0"/>
                  </a:solidFill>
                  <a:latin typeface="Palatino Linotype" pitchFamily="18" charset="0"/>
                </a:rPr>
                <a:t>(</a:t>
              </a:r>
              <a:r>
                <a:rPr lang="kk-KZ" sz="1600" dirty="0">
                  <a:solidFill>
                    <a:srgbClr val="0070C0"/>
                  </a:solidFill>
                  <a:latin typeface="Palatino Linotype" pitchFamily="18" charset="0"/>
                </a:rPr>
                <a:t>местный </a:t>
              </a:r>
              <a:r>
                <a:rPr lang="kk-KZ" sz="1600" dirty="0" smtClean="0">
                  <a:solidFill>
                    <a:srgbClr val="0070C0"/>
                  </a:solidFill>
                  <a:latin typeface="Palatino Linotype" pitchFamily="18" charset="0"/>
                </a:rPr>
                <a:t>бюджет)                                     </a:t>
              </a:r>
              <a:r>
                <a:rPr lang="kk-KZ" sz="1600" dirty="0" smtClean="0">
                  <a:latin typeface="Palatino Linotype" pitchFamily="18" charset="0"/>
                </a:rPr>
                <a:t>5 – 15  августа                              </a:t>
              </a:r>
              <a:r>
                <a:rPr lang="ru-RU" sz="1600" dirty="0" smtClean="0">
                  <a:latin typeface="Palatino Linotype" pitchFamily="18" charset="0"/>
                </a:rPr>
                <a:t>до </a:t>
              </a:r>
              <a:r>
                <a:rPr lang="kk-KZ" sz="1600" dirty="0" smtClean="0">
                  <a:latin typeface="Palatino Linotype" pitchFamily="18" charset="0"/>
                </a:rPr>
                <a:t>15 августа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52400" y="5410200"/>
            <a:ext cx="9687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01700"/>
            <a:r>
              <a:rPr lang="ru-RU" altLang="ko-KR" sz="1600" b="1" i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Примечание:</a:t>
            </a:r>
            <a:r>
              <a:rPr lang="ru-RU" altLang="ko-KR" sz="1400" b="1" i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kk-KZ" altLang="ko-KR" sz="1400" b="1" i="1" dirty="0" smtClean="0">
                <a:latin typeface="Palatino Linotype" pitchFamily="18" charset="0"/>
                <a:cs typeface="Times New Roman" pitchFamily="18" charset="0"/>
              </a:rPr>
              <a:t>Прием документов на конкурс осуществляется приемными комиссиями вузов</a:t>
            </a:r>
            <a:endParaRPr lang="ru-RU" altLang="ko-KR" sz="1400" b="1" i="1" dirty="0" smtClean="0">
              <a:latin typeface="Palatino Linotype" pitchFamily="18" charset="0"/>
              <a:cs typeface="Times New Roman" pitchFamily="18" charset="0"/>
            </a:endParaRPr>
          </a:p>
          <a:p>
            <a:pPr marL="990600" indent="-901700"/>
            <a:r>
              <a:rPr lang="ru-RU" altLang="ko-KR" sz="1400" b="1" i="1" dirty="0" smtClean="0">
                <a:latin typeface="Palatino Linotype" pitchFamily="18" charset="0"/>
                <a:cs typeface="Times New Roman" pitchFamily="18" charset="0"/>
              </a:rPr>
              <a:t>                            * </a:t>
            </a:r>
            <a:r>
              <a:rPr lang="ru-RU" altLang="ko-KR" sz="1400" b="1" i="1" dirty="0">
                <a:latin typeface="Palatino Linotype" pitchFamily="18" charset="0"/>
                <a:cs typeface="Times New Roman" pitchFamily="18" charset="0"/>
              </a:rPr>
              <a:t>возможны </a:t>
            </a:r>
            <a:r>
              <a:rPr lang="ru-RU" altLang="ko-KR" sz="1400" b="1" i="1" dirty="0" smtClean="0">
                <a:latin typeface="Palatino Linotype" pitchFamily="18" charset="0"/>
                <a:cs typeface="Times New Roman" pitchFamily="18" charset="0"/>
              </a:rPr>
              <a:t>изменения в сроках, о чем оповещается в интернет </a:t>
            </a:r>
            <a:r>
              <a:rPr lang="ru-RU" altLang="ko-KR" sz="1400" b="1" i="1" dirty="0">
                <a:latin typeface="Palatino Linotype" pitchFamily="18" charset="0"/>
                <a:cs typeface="Times New Roman" pitchFamily="18" charset="0"/>
              </a:rPr>
              <a:t>ресурсах </a:t>
            </a:r>
            <a:r>
              <a:rPr lang="ru-RU" altLang="ko-KR" sz="1400" b="1" i="1" dirty="0" smtClean="0">
                <a:latin typeface="Palatino Linotype" pitchFamily="18" charset="0"/>
                <a:cs typeface="Times New Roman" pitchFamily="18" charset="0"/>
              </a:rPr>
              <a:t>МНВО </a:t>
            </a:r>
            <a:r>
              <a:rPr lang="ru-RU" altLang="ko-KR" sz="1400" b="1" i="1" dirty="0">
                <a:latin typeface="Palatino Linotype" pitchFamily="18" charset="0"/>
                <a:cs typeface="Times New Roman" pitchFamily="18" charset="0"/>
              </a:rPr>
              <a:t>РК, в средствах </a:t>
            </a:r>
            <a:r>
              <a:rPr lang="ru-RU" altLang="ko-KR" sz="1400" b="1" i="1" dirty="0" smtClean="0">
                <a:latin typeface="Palatino Linotype" pitchFamily="18" charset="0"/>
                <a:cs typeface="Times New Roman" pitchFamily="18" charset="0"/>
              </a:rPr>
              <a:t>  массовой информации</a:t>
            </a:r>
            <a:endParaRPr lang="ru-RU" altLang="ko-KR" sz="1400" b="1" i="1" dirty="0">
              <a:latin typeface="Palatino Linotype" pitchFamily="18" charset="0"/>
              <a:cs typeface="Times New Roman" pitchFamily="18" charset="0"/>
            </a:endParaRPr>
          </a:p>
          <a:p>
            <a:pPr marL="990600" indent="-901700"/>
            <a:r>
              <a:rPr lang="ru-RU" altLang="ko-KR" sz="1400" b="1" i="1" dirty="0" smtClean="0">
                <a:latin typeface="Palatino Linotype" pitchFamily="18" charset="0"/>
                <a:cs typeface="Times New Roman" pitchFamily="18" charset="0"/>
              </a:rPr>
              <a:t>                           ** </a:t>
            </a:r>
            <a:r>
              <a:rPr lang="ru-RU" altLang="ko-KR" sz="1400" b="1" i="1" dirty="0">
                <a:latin typeface="Palatino Linotype" pitchFamily="18" charset="0"/>
                <a:cs typeface="Times New Roman" pitchFamily="18" charset="0"/>
              </a:rPr>
              <a:t>Экзамены для поступления в </a:t>
            </a:r>
            <a:r>
              <a:rPr lang="ru-RU" altLang="ko-KR" sz="1400" b="1" i="1" dirty="0" smtClean="0">
                <a:latin typeface="Palatino Linotype" pitchFamily="18" charset="0"/>
                <a:cs typeface="Times New Roman" pitchFamily="18" charset="0"/>
              </a:rPr>
              <a:t>группу родственных образовательных </a:t>
            </a:r>
            <a:r>
              <a:rPr lang="ru-RU" altLang="ko-KR" sz="1400" b="1" i="1" dirty="0">
                <a:latin typeface="Palatino Linotype" pitchFamily="18" charset="0"/>
                <a:cs typeface="Times New Roman" pitchFamily="18" charset="0"/>
              </a:rPr>
              <a:t>программ </a:t>
            </a:r>
            <a:r>
              <a:rPr lang="ru-RU" altLang="ko-KR" sz="1400" b="1" i="1" dirty="0" smtClean="0">
                <a:latin typeface="Palatino Linotype" pitchFamily="18" charset="0"/>
                <a:cs typeface="Times New Roman" pitchFamily="18" charset="0"/>
              </a:rPr>
              <a:t>образовательной </a:t>
            </a:r>
            <a:r>
              <a:rPr lang="ru-RU" altLang="ko-KR" sz="1400" b="1" i="1" dirty="0">
                <a:latin typeface="Palatino Linotype" pitchFamily="18" charset="0"/>
                <a:cs typeface="Times New Roman" pitchFamily="18" charset="0"/>
              </a:rPr>
              <a:t>области </a:t>
            </a:r>
            <a:r>
              <a:rPr lang="ru-RU" altLang="ko-KR" sz="1400" b="1" i="1" dirty="0" smtClean="0">
                <a:latin typeface="Palatino Linotype" pitchFamily="18" charset="0"/>
                <a:cs typeface="Times New Roman" pitchFamily="18" charset="0"/>
              </a:rPr>
              <a:t>«Педагогические науки" и «Здравоохранение</a:t>
            </a:r>
            <a:r>
              <a:rPr lang="ru-RU" altLang="ko-KR" sz="1400" b="1" i="1" dirty="0">
                <a:latin typeface="Palatino Linotype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6" y="1614108"/>
            <a:ext cx="969267" cy="84944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632216" y="2971800"/>
            <a:ext cx="1740384" cy="910822"/>
            <a:chOff x="7077483" y="3123759"/>
            <a:chExt cx="1740384" cy="910822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483" y="3123759"/>
              <a:ext cx="816867" cy="910822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10" t="20230" r="20086" b="63678"/>
            <a:stretch/>
          </p:blipFill>
          <p:spPr bwMode="auto">
            <a:xfrm>
              <a:off x="8001000" y="3133607"/>
              <a:ext cx="816867" cy="900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95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0" y="685800"/>
            <a:ext cx="7086599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2800" spc="-48" dirty="0">
                <a:solidFill>
                  <a:schemeClr val="accent6">
                    <a:lumMod val="50000"/>
                  </a:schemeClr>
                </a:solidFill>
                <a:latin typeface="Montserrat Semi-Bold Bold"/>
              </a:rPr>
              <a:t> Интернет-ресурсы по вопросам ЕНТ   </a:t>
            </a:r>
            <a:endParaRPr lang="ru-RU" sz="2800" spc="-48" dirty="0">
              <a:solidFill>
                <a:schemeClr val="accent6">
                  <a:lumMod val="50000"/>
                </a:schemeClr>
              </a:solidFill>
              <a:latin typeface="Montserrat Semi-Bold Bold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122" t="13105" r="80929" b="70655"/>
          <a:stretch/>
        </p:blipFill>
        <p:spPr bwMode="auto">
          <a:xfrm>
            <a:off x="1095590" y="1892788"/>
            <a:ext cx="993575" cy="545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63461" t="14246" r="24038" b="63247"/>
          <a:stretch/>
        </p:blipFill>
        <p:spPr bwMode="auto">
          <a:xfrm>
            <a:off x="4573910" y="2623904"/>
            <a:ext cx="679648" cy="909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76122" t="14530" r="11378" b="62678"/>
          <a:stretch/>
        </p:blipFill>
        <p:spPr bwMode="auto">
          <a:xfrm>
            <a:off x="1095445" y="3563991"/>
            <a:ext cx="829469" cy="920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55930" t="17379" r="26122" b="50997"/>
          <a:stretch/>
        </p:blipFill>
        <p:spPr bwMode="auto">
          <a:xfrm>
            <a:off x="4573910" y="4484613"/>
            <a:ext cx="607842" cy="801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60096" t="20229" r="7692" b="24785"/>
          <a:stretch/>
        </p:blipFill>
        <p:spPr bwMode="auto">
          <a:xfrm>
            <a:off x="1095676" y="5551359"/>
            <a:ext cx="829469" cy="949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89165" y="1946109"/>
            <a:ext cx="2248249" cy="372892"/>
          </a:xfrm>
          <a:prstGeom prst="rect">
            <a:avLst/>
          </a:prstGeom>
        </p:spPr>
        <p:txBody>
          <a:bodyPr wrap="none" lIns="79727" tIns="39863" rIns="79727" bIns="3986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Palatino Linotype" pitchFamily="18" charset="0"/>
                <a:cs typeface="Times New Roman" panose="02020603050405020304" pitchFamily="18" charset="0"/>
              </a:rPr>
              <a:t>http://testcenter.kz/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71869" y="2879144"/>
            <a:ext cx="4513485" cy="372892"/>
          </a:xfrm>
          <a:prstGeom prst="rect">
            <a:avLst/>
          </a:prstGeom>
        </p:spPr>
        <p:txBody>
          <a:bodyPr wrap="none" lIns="79727" tIns="39863" rIns="79727" bIns="3986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Palatino Linotype" pitchFamily="18" charset="0"/>
                <a:cs typeface="Times New Roman" panose="02020603050405020304" pitchFamily="18" charset="0"/>
              </a:rPr>
              <a:t>https://www.facebook.com/testcenterkz</a:t>
            </a:r>
            <a:r>
              <a:rPr lang="en-US" sz="1900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89165" y="3813876"/>
            <a:ext cx="4694625" cy="372892"/>
          </a:xfrm>
          <a:prstGeom prst="rect">
            <a:avLst/>
          </a:prstGeom>
        </p:spPr>
        <p:txBody>
          <a:bodyPr wrap="none" lIns="79727" tIns="39863" rIns="79727" bIns="3986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900" dirty="0">
                <a:latin typeface="Palatino Linotype" pitchFamily="18" charset="0"/>
                <a:cs typeface="Times New Roman" panose="02020603050405020304" pitchFamily="18" charset="0"/>
              </a:rPr>
              <a:t>https://www.instagram.com/testcenterkz</a:t>
            </a:r>
            <a:r>
              <a:rPr lang="en-US" sz="1900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71869" y="4674807"/>
            <a:ext cx="3094507" cy="372892"/>
          </a:xfrm>
          <a:prstGeom prst="rect">
            <a:avLst/>
          </a:prstGeom>
        </p:spPr>
        <p:txBody>
          <a:bodyPr wrap="none" lIns="79727" tIns="39863" rIns="79727" bIns="3986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Palatino Linotype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13518" y="5749481"/>
            <a:ext cx="7053909" cy="665280"/>
          </a:xfrm>
          <a:prstGeom prst="rect">
            <a:avLst/>
          </a:prstGeom>
        </p:spPr>
        <p:txBody>
          <a:bodyPr wrap="square" lIns="79727" tIns="39863" rIns="79727" bIns="3986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Palatino Linotype" pitchFamily="18" charset="0"/>
                <a:cs typeface="Times New Roman" panose="02020603050405020304" pitchFamily="18" charset="0"/>
              </a:rPr>
              <a:t>www.youtube.com/channel/UCzmZObVJTezesGyIEKw6h-Q</a:t>
            </a:r>
            <a:r>
              <a:rPr lang="ru-RU" sz="1900" dirty="0">
                <a:latin typeface="Palatino Linotype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Palatino Linotype" pitchFamily="18" charset="0"/>
                <a:cs typeface="Times New Roman" panose="02020603050405020304" pitchFamily="18" charset="0"/>
              </a:rPr>
            </a:br>
            <a:endParaRPr lang="ru-RU" sz="19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150070"/>
            <a:ext cx="92964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3"/>
              </a:lnSpc>
              <a:spcBef>
                <a:spcPct val="0"/>
              </a:spcBef>
            </a:pPr>
            <a:r>
              <a:rPr lang="kk-KZ" sz="3000" spc="-48" dirty="0" smtClean="0">
                <a:solidFill>
                  <a:schemeClr val="accent6">
                    <a:lumMod val="50000"/>
                  </a:schemeClr>
                </a:solidFill>
                <a:latin typeface="Montserrat Semi-Bold Bold"/>
              </a:rPr>
              <a:t>Единое национальное тестирование - 2024</a:t>
            </a:r>
            <a:endParaRPr lang="en-US" sz="3000" spc="-48" dirty="0">
              <a:solidFill>
                <a:schemeClr val="accent6">
                  <a:lumMod val="50000"/>
                </a:schemeClr>
              </a:solidFill>
              <a:latin typeface="Montserrat Semi-Bold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014" y="1034981"/>
            <a:ext cx="9468190" cy="5066485"/>
          </a:xfrm>
          <a:prstGeom prst="rect">
            <a:avLst/>
          </a:prstGeom>
        </p:spPr>
        <p:txBody>
          <a:bodyPr wrap="square" lIns="79727" tIns="39863" rIns="79727" bIns="39863">
            <a:spAutoFit/>
          </a:bodyPr>
          <a:lstStyle/>
          <a:p>
            <a:pPr indent="463688" algn="just"/>
            <a:r>
              <a:rPr lang="ru-RU" sz="1800" b="1" dirty="0">
                <a:latin typeface="Palatino Linotype" pitchFamily="18" charset="0"/>
              </a:rPr>
              <a:t>«Единое национальное тестирование </a:t>
            </a:r>
            <a:r>
              <a:rPr lang="ru-RU" sz="1800" dirty="0">
                <a:latin typeface="Palatino Linotype" pitchFamily="18" charset="0"/>
              </a:rPr>
              <a:t>– одна из форм отборочных экзаменов для поступления в организаций высшего и (или) послевузовского </a:t>
            </a:r>
            <a:r>
              <a:rPr lang="ru-RU" sz="1800" dirty="0" smtClean="0">
                <a:latin typeface="Palatino Linotype" pitchFamily="18" charset="0"/>
              </a:rPr>
              <a:t>образования»</a:t>
            </a:r>
          </a:p>
          <a:p>
            <a:pPr indent="463688" algn="r"/>
            <a:r>
              <a:rPr lang="ru-RU" sz="1800" i="1" dirty="0" smtClean="0">
                <a:latin typeface="Palatino Linotype" pitchFamily="18" charset="0"/>
              </a:rPr>
              <a:t>Закон РК «Об образовании»</a:t>
            </a:r>
          </a:p>
          <a:p>
            <a:pPr indent="463688" algn="ctr"/>
            <a:r>
              <a:rPr lang="ru-RU" sz="1800" i="1" dirty="0" smtClean="0">
                <a:latin typeface="Palatino Linotype" pitchFamily="18" charset="0"/>
              </a:rPr>
              <a:t>                                                                                                                                      </a:t>
            </a:r>
            <a:r>
              <a:rPr lang="ru-RU" sz="1800" i="1" dirty="0">
                <a:latin typeface="Palatino Linotype" pitchFamily="18" charset="0"/>
              </a:rPr>
              <a:t>ст. 1, п.56)</a:t>
            </a:r>
            <a:endParaRPr lang="ru-RU" sz="1800" dirty="0">
              <a:latin typeface="Palatino Linotype" pitchFamily="18" charset="0"/>
            </a:endParaRPr>
          </a:p>
          <a:p>
            <a:pPr indent="463688" algn="just"/>
            <a:endParaRPr lang="ru-RU" sz="1800" dirty="0">
              <a:latin typeface="Palatino Linotype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Проводится в региональных центрах тестирования (РЦТ), в электронном формате по принципу «</a:t>
            </a:r>
            <a:r>
              <a:rPr lang="ru-RU" sz="1800" b="1" dirty="0">
                <a:latin typeface="Palatino Linotype" pitchFamily="18" charset="0"/>
              </a:rPr>
              <a:t>1 компьютер – 2 камеры – 1 </a:t>
            </a:r>
            <a:r>
              <a:rPr lang="ru-RU" sz="1800" b="1" dirty="0" smtClean="0">
                <a:latin typeface="Palatino Linotype" pitchFamily="18" charset="0"/>
              </a:rPr>
              <a:t>тестируемый»</a:t>
            </a:r>
            <a:endParaRPr lang="ru-RU" sz="1800" dirty="0">
              <a:latin typeface="Palatino Linotype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В РЦТ сохраняются карантинные ограничения с соблюдением всех санитарно-эпидемиологических требований.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Поступающие могут самостоятельно выбрать </a:t>
            </a:r>
            <a:r>
              <a:rPr lang="ru-RU" sz="1800" b="1" dirty="0" smtClean="0">
                <a:latin typeface="Palatino Linotype" pitchFamily="18" charset="0"/>
              </a:rPr>
              <a:t>день</a:t>
            </a:r>
            <a:r>
              <a:rPr lang="ru-RU" sz="1800" dirty="0">
                <a:latin typeface="Palatino Linotype" pitchFamily="18" charset="0"/>
              </a:rPr>
              <a:t>, </a:t>
            </a:r>
            <a:r>
              <a:rPr lang="ru-RU" sz="1800" b="1" dirty="0">
                <a:latin typeface="Palatino Linotype" pitchFamily="18" charset="0"/>
              </a:rPr>
              <a:t>время</a:t>
            </a:r>
            <a:r>
              <a:rPr lang="ru-RU" sz="1800" dirty="0">
                <a:latin typeface="Palatino Linotype" pitchFamily="18" charset="0"/>
              </a:rPr>
              <a:t> </a:t>
            </a:r>
            <a:endParaRPr lang="ru-RU" sz="1800" dirty="0" smtClean="0">
              <a:latin typeface="Palatino Linotype" pitchFamily="18" charset="0"/>
            </a:endParaRPr>
          </a:p>
          <a:p>
            <a:pPr algn="just"/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smtClean="0">
                <a:latin typeface="Palatino Linotype" pitchFamily="18" charset="0"/>
              </a:rPr>
              <a:t>    и </a:t>
            </a:r>
            <a:r>
              <a:rPr lang="ru-RU" sz="1800" b="1" dirty="0" smtClean="0">
                <a:latin typeface="Palatino Linotype" pitchFamily="18" charset="0"/>
              </a:rPr>
              <a:t>место (региональный центр тестирования - РЦТ)</a:t>
            </a:r>
            <a:r>
              <a:rPr lang="ru-RU" sz="1800" dirty="0" smtClean="0">
                <a:latin typeface="Palatino Linotype" pitchFamily="18" charset="0"/>
              </a:rPr>
              <a:t> </a:t>
            </a:r>
            <a:r>
              <a:rPr lang="ru-RU" sz="1800" dirty="0">
                <a:latin typeface="Palatino Linotype" pitchFamily="18" charset="0"/>
              </a:rPr>
              <a:t>тестирования.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Применяются </a:t>
            </a:r>
            <a:r>
              <a:rPr lang="ru-RU" sz="1800" b="1" dirty="0">
                <a:latin typeface="Palatino Linotype" pitchFamily="18" charset="0"/>
              </a:rPr>
              <a:t>тестовые задания (ТЗ), </a:t>
            </a:r>
            <a:r>
              <a:rPr lang="ru-RU" sz="1800" dirty="0">
                <a:latin typeface="Palatino Linotype" pitchFamily="18" charset="0"/>
              </a:rPr>
              <a:t>с выбором </a:t>
            </a:r>
            <a:endParaRPr lang="ru-RU" sz="1800" dirty="0" smtClean="0">
              <a:latin typeface="Palatino Linotype" pitchFamily="18" charset="0"/>
            </a:endParaRPr>
          </a:p>
          <a:p>
            <a:pPr algn="just"/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smtClean="0">
                <a:latin typeface="Palatino Linotype" pitchFamily="18" charset="0"/>
              </a:rPr>
              <a:t>    одного </a:t>
            </a:r>
            <a:r>
              <a:rPr lang="ru-RU" sz="1800" dirty="0">
                <a:latin typeface="Palatino Linotype" pitchFamily="18" charset="0"/>
              </a:rPr>
              <a:t>и с выбором нескольких правильных ответов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Результат тестирования выдается сразу же, </a:t>
            </a:r>
            <a:endParaRPr lang="ru-RU" sz="1800" dirty="0" smtClean="0">
              <a:latin typeface="Palatino Linotype" pitchFamily="18" charset="0"/>
            </a:endParaRPr>
          </a:p>
          <a:p>
            <a:pPr algn="just"/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smtClean="0">
                <a:latin typeface="Palatino Linotype" pitchFamily="18" charset="0"/>
              </a:rPr>
              <a:t>    по </a:t>
            </a:r>
            <a:r>
              <a:rPr lang="ru-RU" sz="1800" dirty="0">
                <a:latin typeface="Palatino Linotype" pitchFamily="18" charset="0"/>
              </a:rPr>
              <a:t>завершению тестирования</a:t>
            </a:r>
            <a:endParaRPr lang="ru-RU" sz="180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Заявление на апелляцию по содержанию тестового задания </a:t>
            </a:r>
            <a:endParaRPr lang="ru-RU" sz="1800" dirty="0" smtClean="0">
              <a:latin typeface="Palatino Linotype" pitchFamily="18" charset="0"/>
            </a:endParaRPr>
          </a:p>
          <a:p>
            <a:pPr algn="just"/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smtClean="0">
                <a:latin typeface="Palatino Linotype" pitchFamily="18" charset="0"/>
              </a:rPr>
              <a:t>    подается </a:t>
            </a:r>
            <a:r>
              <a:rPr lang="ru-RU" sz="1800" dirty="0">
                <a:latin typeface="Palatino Linotype" pitchFamily="18" charset="0"/>
              </a:rPr>
              <a:t>по завершению тестирования в течение 30 минут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 </a:t>
            </a:r>
            <a:r>
              <a:rPr lang="ru-RU" sz="1800" dirty="0" smtClean="0">
                <a:latin typeface="Palatino Linotype" pitchFamily="18" charset="0"/>
              </a:rPr>
              <a:t>Заявление по </a:t>
            </a:r>
            <a:r>
              <a:rPr lang="ru-RU" sz="1800" dirty="0">
                <a:latin typeface="Palatino Linotype" pitchFamily="18" charset="0"/>
              </a:rPr>
              <a:t>техническим причинам </a:t>
            </a:r>
            <a:r>
              <a:rPr lang="ru-RU" sz="1800" dirty="0" smtClean="0">
                <a:latin typeface="Palatino Linotype" pitchFamily="18" charset="0"/>
              </a:rPr>
              <a:t>подается в </a:t>
            </a:r>
            <a:r>
              <a:rPr lang="ru-RU" sz="1800" dirty="0">
                <a:latin typeface="Palatino Linotype" pitchFamily="18" charset="0"/>
              </a:rPr>
              <a:t>процессе тестирования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1" y="3700451"/>
            <a:ext cx="1742729" cy="178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4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" y="48228"/>
            <a:ext cx="9753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763"/>
              </a:lnSpc>
              <a:spcBef>
                <a:spcPct val="0"/>
              </a:spcBef>
              <a:defRPr sz="30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/>
              <a:t>ЧТО ДОЛЖЕН ЗНАТЬ ВЫПУСКНИК КОЛЛЕДЖА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ЖЕЛАЮЩИЙ ПРОДОЛЖИТЬ  ОБУЧЕНИЕ В ВУЗЕ</a:t>
            </a:r>
            <a:endParaRPr lang="en-US" sz="2400" dirty="0"/>
          </a:p>
        </p:txBody>
      </p:sp>
      <p:pic>
        <p:nvPicPr>
          <p:cNvPr id="16" name="Изображение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2902" y="31702"/>
            <a:ext cx="737048" cy="685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Oval 16"/>
          <p:cNvSpPr/>
          <p:nvPr/>
        </p:nvSpPr>
        <p:spPr>
          <a:xfrm flipH="1">
            <a:off x="99134" y="9176"/>
            <a:ext cx="855482" cy="80920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Parallelogram 15"/>
          <p:cNvSpPr/>
          <p:nvPr/>
        </p:nvSpPr>
        <p:spPr>
          <a:xfrm rot="5400000" flipH="1">
            <a:off x="290373" y="147080"/>
            <a:ext cx="473004" cy="533399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6" name="Picture 8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22" y="5593024"/>
            <a:ext cx="311863" cy="3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 descr="C:\Program Files (x86)\Microsoft Office\MEDIA\OFFICE14\Bullets\BD14753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75" y="5538714"/>
            <a:ext cx="392829" cy="3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39" y="5610041"/>
            <a:ext cx="330563" cy="3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561275" y="6470452"/>
            <a:ext cx="614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Примечание: *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осуществляется приемными комиссиями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ВУЗов</a:t>
            </a:r>
            <a:r>
              <a:rPr lang="ru-RU" altLang="ko-KR" sz="1400" i="1" dirty="0">
                <a:latin typeface="Montserrat Semi-Bold Bold" charset="-52"/>
                <a:cs typeface="Segoe UI" pitchFamily="34" charset="0"/>
              </a:rPr>
              <a:t>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46893" y="971372"/>
            <a:ext cx="8847245" cy="5418910"/>
            <a:chOff x="478990" y="960252"/>
            <a:chExt cx="8847245" cy="54189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6278616" y="3420495"/>
              <a:ext cx="0" cy="5297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8305800" y="3420495"/>
              <a:ext cx="0" cy="5387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/>
            <p:cNvGrpSpPr/>
            <p:nvPr/>
          </p:nvGrpSpPr>
          <p:grpSpPr>
            <a:xfrm>
              <a:off x="478990" y="960252"/>
              <a:ext cx="8847245" cy="5418910"/>
              <a:chOff x="478990" y="960252"/>
              <a:chExt cx="8847245" cy="5418910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478990" y="960252"/>
                <a:ext cx="8847245" cy="5418910"/>
                <a:chOff x="505709" y="1121157"/>
                <a:chExt cx="8847245" cy="5418910"/>
              </a:xfrm>
            </p:grpSpPr>
            <p:grpSp>
              <p:nvGrpSpPr>
                <p:cNvPr id="72" name="Группа 71"/>
                <p:cNvGrpSpPr/>
                <p:nvPr/>
              </p:nvGrpSpPr>
              <p:grpSpPr>
                <a:xfrm>
                  <a:off x="505709" y="1121157"/>
                  <a:ext cx="8597193" cy="5409849"/>
                  <a:chOff x="505709" y="1121157"/>
                  <a:chExt cx="8597193" cy="5409849"/>
                </a:xfrm>
              </p:grpSpPr>
              <p:grpSp>
                <p:nvGrpSpPr>
                  <p:cNvPr id="62" name="Группа 61"/>
                  <p:cNvGrpSpPr/>
                  <p:nvPr/>
                </p:nvGrpSpPr>
                <p:grpSpPr>
                  <a:xfrm>
                    <a:off x="621770" y="1121157"/>
                    <a:ext cx="8481132" cy="3915019"/>
                    <a:chOff x="586668" y="1183385"/>
                    <a:chExt cx="8481132" cy="3915019"/>
                  </a:xfrm>
                </p:grpSpPr>
                <p:grpSp>
                  <p:nvGrpSpPr>
                    <p:cNvPr id="50" name="Группа 49"/>
                    <p:cNvGrpSpPr/>
                    <p:nvPr/>
                  </p:nvGrpSpPr>
                  <p:grpSpPr>
                    <a:xfrm>
                      <a:off x="887692" y="1183385"/>
                      <a:ext cx="8180108" cy="2470710"/>
                      <a:chOff x="697931" y="1183385"/>
                      <a:chExt cx="8180108" cy="2470710"/>
                    </a:xfrm>
                  </p:grpSpPr>
                  <p:grpSp>
                    <p:nvGrpSpPr>
                      <p:cNvPr id="14" name="Группа 13"/>
                      <p:cNvGrpSpPr/>
                      <p:nvPr/>
                    </p:nvGrpSpPr>
                    <p:grpSpPr>
                      <a:xfrm>
                        <a:off x="2469654" y="1618080"/>
                        <a:ext cx="4727834" cy="760587"/>
                        <a:chOff x="2606657" y="1696690"/>
                        <a:chExt cx="4584090" cy="608169"/>
                      </a:xfrm>
                    </p:grpSpPr>
                    <p:cxnSp>
                      <p:nvCxnSpPr>
                        <p:cNvPr id="9" name="Прямая соединительная линия 8"/>
                        <p:cNvCxnSpPr/>
                        <p:nvPr/>
                      </p:nvCxnSpPr>
                      <p:spPr>
                        <a:xfrm flipV="1">
                          <a:off x="5770237" y="1696690"/>
                          <a:ext cx="1420510" cy="8687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" name="Прямая соединительная линия 10"/>
                        <p:cNvCxnSpPr/>
                        <p:nvPr/>
                      </p:nvCxnSpPr>
                      <p:spPr>
                        <a:xfrm>
                          <a:off x="2612540" y="1714685"/>
                          <a:ext cx="1367595" cy="1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" name="Прямая со стрелкой 12"/>
                        <p:cNvCxnSpPr/>
                        <p:nvPr/>
                      </p:nvCxnSpPr>
                      <p:spPr>
                        <a:xfrm>
                          <a:off x="2606657" y="1707585"/>
                          <a:ext cx="21519" cy="597274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7" name="Группа 36"/>
                      <p:cNvGrpSpPr/>
                      <p:nvPr/>
                    </p:nvGrpSpPr>
                    <p:grpSpPr>
                      <a:xfrm>
                        <a:off x="697931" y="2387547"/>
                        <a:ext cx="3555580" cy="1266548"/>
                        <a:chOff x="697931" y="2387547"/>
                        <a:chExt cx="3555580" cy="1266548"/>
                      </a:xfrm>
                    </p:grpSpPr>
                    <p:grpSp>
                      <p:nvGrpSpPr>
                        <p:cNvPr id="27" name="Group 2"/>
                        <p:cNvGrpSpPr/>
                        <p:nvPr/>
                      </p:nvGrpSpPr>
                      <p:grpSpPr>
                        <a:xfrm>
                          <a:off x="697931" y="2387547"/>
                          <a:ext cx="3555580" cy="1266548"/>
                          <a:chOff x="0" y="0"/>
                          <a:chExt cx="1270000" cy="1270000"/>
                        </a:xfrm>
                      </p:grpSpPr>
                      <p:sp>
                        <p:nvSpPr>
                          <p:cNvPr id="28" name="Freeform 3"/>
                          <p:cNvSpPr/>
                          <p:nvPr/>
                        </p:nvSpPr>
                        <p:spPr>
                          <a:xfrm>
                            <a:off x="0" y="0"/>
                            <a:ext cx="1270000" cy="127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70000" h="1270000">
                                <a:moveTo>
                                  <a:pt x="235966" y="0"/>
                                </a:moveTo>
                                <a:lnTo>
                                  <a:pt x="0" y="235966"/>
                                </a:lnTo>
                                <a:lnTo>
                                  <a:pt x="0" y="1034034"/>
                                </a:lnTo>
                                <a:lnTo>
                                  <a:pt x="235966" y="1270000"/>
                                </a:lnTo>
                                <a:lnTo>
                                  <a:pt x="1034034" y="1270000"/>
                                </a:lnTo>
                                <a:lnTo>
                                  <a:pt x="1270000" y="1034034"/>
                                </a:lnTo>
                                <a:lnTo>
                                  <a:pt x="1270000" y="235966"/>
                                </a:lnTo>
                                <a:lnTo>
                                  <a:pt x="1034034" y="0"/>
                                </a:lnTo>
                                <a:close/>
                                <a:moveTo>
                                  <a:pt x="257048" y="44069"/>
                                </a:moveTo>
                                <a:lnTo>
                                  <a:pt x="1012952" y="44069"/>
                                </a:lnTo>
                                <a:lnTo>
                                  <a:pt x="1225931" y="257048"/>
                                </a:lnTo>
                                <a:lnTo>
                                  <a:pt x="1225931" y="1012952"/>
                                </a:lnTo>
                                <a:lnTo>
                                  <a:pt x="1012952" y="1225931"/>
                                </a:lnTo>
                                <a:lnTo>
                                  <a:pt x="257048" y="1225931"/>
                                </a:lnTo>
                                <a:lnTo>
                                  <a:pt x="44069" y="1012952"/>
                                </a:lnTo>
                                <a:lnTo>
                                  <a:pt x="44069" y="2570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</p:spPr>
                      </p:sp>
                    </p:grpSp>
                    <p:sp>
                      <p:nvSpPr>
                        <p:cNvPr id="29" name="Прямоугольник 28"/>
                        <p:cNvSpPr/>
                        <p:nvPr/>
                      </p:nvSpPr>
                      <p:spPr>
                        <a:xfrm>
                          <a:off x="882494" y="2387547"/>
                          <a:ext cx="3152656" cy="984885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ru-RU" sz="1400" dirty="0">
                              <a:latin typeface="Montserrat Semi-Bold Bold" charset="-52"/>
                              <a:cs typeface="Times New Roman" pitchFamily="18" charset="0"/>
                            </a:rPr>
                            <a:t>продолжает свою квалификацию (специальность) в </a:t>
                          </a:r>
                          <a:r>
                            <a:rPr lang="ru-RU" sz="1400" dirty="0" smtClean="0">
                              <a:latin typeface="Montserrat Semi-Bold Bold" charset="-52"/>
                              <a:cs typeface="Times New Roman" pitchFamily="18" charset="0"/>
                            </a:rPr>
                            <a:t>колледже </a:t>
                          </a:r>
                          <a:r>
                            <a:rPr lang="kk-KZ" sz="16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Montserrat Semi-Bold Bold" charset="-52"/>
                              <a:cs typeface="Times New Roman" pitchFamily="18" charset="0"/>
                            </a:rPr>
                            <a:t>(</a:t>
                          </a:r>
                          <a:r>
                            <a:rPr lang="kk-KZ" sz="16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сокращенный </a:t>
                          </a:r>
                          <a:r>
                            <a:rPr lang="kk-KZ" sz="16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срок </a:t>
                          </a:r>
                          <a:r>
                            <a:rPr lang="kk-KZ" sz="16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обучения</a:t>
                          </a:r>
                          <a:r>
                            <a:rPr lang="kk-KZ" sz="1600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Montserrat Semi-Bold Bold" charset="-52"/>
                              <a:cs typeface="Times New Roman" pitchFamily="18" charset="0"/>
                            </a:rPr>
                            <a:t>)</a:t>
                          </a:r>
                          <a:endParaRPr lang="ru-RU" sz="16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Montserrat Semi-Bold Bold" charset="-52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3" name="Группа 32"/>
                      <p:cNvGrpSpPr/>
                      <p:nvPr/>
                    </p:nvGrpSpPr>
                    <p:grpSpPr>
                      <a:xfrm>
                        <a:off x="3886200" y="1183385"/>
                        <a:ext cx="1862424" cy="914400"/>
                        <a:chOff x="3886200" y="1183385"/>
                        <a:chExt cx="1862424" cy="914400"/>
                      </a:xfrm>
                    </p:grpSpPr>
                    <p:grpSp>
                      <p:nvGrpSpPr>
                        <p:cNvPr id="25" name="Group 2"/>
                        <p:cNvGrpSpPr/>
                        <p:nvPr/>
                      </p:nvGrpSpPr>
                      <p:grpSpPr>
                        <a:xfrm>
                          <a:off x="3886200" y="1183385"/>
                          <a:ext cx="1862424" cy="914400"/>
                          <a:chOff x="0" y="222932"/>
                          <a:chExt cx="1270000" cy="1270000"/>
                        </a:xfrm>
                      </p:grpSpPr>
                      <p:sp>
                        <p:nvSpPr>
                          <p:cNvPr id="26" name="Freeform 3"/>
                          <p:cNvSpPr/>
                          <p:nvPr/>
                        </p:nvSpPr>
                        <p:spPr>
                          <a:xfrm>
                            <a:off x="0" y="222932"/>
                            <a:ext cx="1270000" cy="127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70000" h="1270000">
                                <a:moveTo>
                                  <a:pt x="235966" y="0"/>
                                </a:moveTo>
                                <a:lnTo>
                                  <a:pt x="0" y="235966"/>
                                </a:lnTo>
                                <a:lnTo>
                                  <a:pt x="0" y="1034034"/>
                                </a:lnTo>
                                <a:lnTo>
                                  <a:pt x="235966" y="1270000"/>
                                </a:lnTo>
                                <a:lnTo>
                                  <a:pt x="1034034" y="1270000"/>
                                </a:lnTo>
                                <a:lnTo>
                                  <a:pt x="1270000" y="1034034"/>
                                </a:lnTo>
                                <a:lnTo>
                                  <a:pt x="1270000" y="235966"/>
                                </a:lnTo>
                                <a:lnTo>
                                  <a:pt x="1034034" y="0"/>
                                </a:lnTo>
                                <a:close/>
                                <a:moveTo>
                                  <a:pt x="257048" y="44069"/>
                                </a:moveTo>
                                <a:lnTo>
                                  <a:pt x="1012952" y="44069"/>
                                </a:lnTo>
                                <a:lnTo>
                                  <a:pt x="1225931" y="257048"/>
                                </a:lnTo>
                                <a:lnTo>
                                  <a:pt x="1225931" y="1012952"/>
                                </a:lnTo>
                                <a:lnTo>
                                  <a:pt x="1012952" y="1225931"/>
                                </a:lnTo>
                                <a:lnTo>
                                  <a:pt x="257048" y="1225931"/>
                                </a:lnTo>
                                <a:lnTo>
                                  <a:pt x="44069" y="1012952"/>
                                </a:lnTo>
                                <a:lnTo>
                                  <a:pt x="44069" y="2570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/>
                          </a:solidFill>
                        </p:spPr>
                      </p:sp>
                    </p:grpSp>
                    <p:sp>
                      <p:nvSpPr>
                        <p:cNvPr id="30" name="Прямоугольник 29"/>
                        <p:cNvSpPr/>
                        <p:nvPr/>
                      </p:nvSpPr>
                      <p:spPr>
                        <a:xfrm>
                          <a:off x="3979212" y="1428665"/>
                          <a:ext cx="1676400" cy="369332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kk-KZ" sz="1800" dirty="0" smtClean="0">
                              <a:latin typeface="Montserrat Semi-Bold Bold" charset="-52"/>
                              <a:cs typeface="Times New Roman" pitchFamily="18" charset="0"/>
                            </a:rPr>
                            <a:t>ВУЗ</a:t>
                          </a:r>
                          <a:endParaRPr lang="ru-RU" sz="1800" dirty="0">
                            <a:latin typeface="Montserrat Semi-Bold Bold" charset="-52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8" name="Группа 37"/>
                      <p:cNvGrpSpPr/>
                      <p:nvPr/>
                    </p:nvGrpSpPr>
                    <p:grpSpPr>
                      <a:xfrm>
                        <a:off x="5322459" y="2378669"/>
                        <a:ext cx="3555580" cy="1266548"/>
                        <a:chOff x="5322459" y="2378669"/>
                        <a:chExt cx="3555580" cy="1266548"/>
                      </a:xfrm>
                    </p:grpSpPr>
                    <p:sp>
                      <p:nvSpPr>
                        <p:cNvPr id="31" name="Freeform 3"/>
                        <p:cNvSpPr/>
                        <p:nvPr/>
                      </p:nvSpPr>
                      <p:spPr>
                        <a:xfrm>
                          <a:off x="5322459" y="2378669"/>
                          <a:ext cx="3555580" cy="126654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70000" h="1270000">
                              <a:moveTo>
                                <a:pt x="235966" y="0"/>
                              </a:moveTo>
                              <a:lnTo>
                                <a:pt x="0" y="235966"/>
                              </a:lnTo>
                              <a:lnTo>
                                <a:pt x="0" y="1034034"/>
                              </a:lnTo>
                              <a:lnTo>
                                <a:pt x="235966" y="1270000"/>
                              </a:lnTo>
                              <a:lnTo>
                                <a:pt x="1034034" y="1270000"/>
                              </a:lnTo>
                              <a:lnTo>
                                <a:pt x="1270000" y="1034034"/>
                              </a:lnTo>
                              <a:lnTo>
                                <a:pt x="1270000" y="235966"/>
                              </a:lnTo>
                              <a:lnTo>
                                <a:pt x="1034034" y="0"/>
                              </a:lnTo>
                              <a:close/>
                              <a:moveTo>
                                <a:pt x="257048" y="44069"/>
                              </a:moveTo>
                              <a:lnTo>
                                <a:pt x="1012952" y="44069"/>
                              </a:lnTo>
                              <a:lnTo>
                                <a:pt x="1225931" y="257048"/>
                              </a:lnTo>
                              <a:lnTo>
                                <a:pt x="1225931" y="1012952"/>
                              </a:lnTo>
                              <a:lnTo>
                                <a:pt x="1012952" y="1225931"/>
                              </a:lnTo>
                              <a:lnTo>
                                <a:pt x="257048" y="1225931"/>
                              </a:lnTo>
                              <a:lnTo>
                                <a:pt x="44069" y="1012952"/>
                              </a:lnTo>
                              <a:lnTo>
                                <a:pt x="44069" y="2570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</p:spPr>
                    </p:sp>
                    <p:sp>
                      <p:nvSpPr>
                        <p:cNvPr id="32" name="Прямоугольник 31"/>
                        <p:cNvSpPr/>
                        <p:nvPr/>
                      </p:nvSpPr>
                      <p:spPr>
                        <a:xfrm>
                          <a:off x="5490137" y="2500628"/>
                          <a:ext cx="3152656" cy="984885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ru-RU" sz="1400" dirty="0" smtClean="0">
                              <a:latin typeface="Montserrat Semi-Bold Bold" charset="-52"/>
                              <a:cs typeface="Times New Roman" pitchFamily="18" charset="0"/>
                            </a:rPr>
                            <a:t>выбирает другую специальность</a:t>
                          </a:r>
                        </a:p>
                        <a:p>
                          <a:pPr algn="ctr"/>
                          <a:r>
                            <a:rPr lang="kk-KZ" sz="1400" dirty="0" smtClean="0">
                              <a:latin typeface="Montserrat Semi-Bold Bold" charset="-52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kk-KZ" sz="14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Montserrat Semi-Bold Bold" charset="-52"/>
                              <a:cs typeface="Times New Roman" pitchFamily="18" charset="0"/>
                            </a:rPr>
                            <a:t>(</a:t>
                          </a:r>
                          <a:r>
                            <a:rPr lang="kk-KZ" sz="1400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Montserrat Semi-Bold Bold" charset="-52"/>
                              <a:cs typeface="Times New Roman" pitchFamily="18" charset="0"/>
                            </a:rPr>
                            <a:t>полный срок обучения)</a:t>
                          </a:r>
                          <a:endParaRPr lang="ru-RU" sz="14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Montserrat Semi-Bold Bold" charset="-52"/>
                            <a:cs typeface="Times New Roman" pitchFamily="18" charset="0"/>
                          </a:endParaRPr>
                        </a:p>
                        <a:p>
                          <a:pPr algn="ctr"/>
                          <a:endParaRPr lang="ru-RU" sz="1600" dirty="0">
                            <a:latin typeface="Montserrat Semi-Bold Bold" charset="-52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9" name="Группа 38"/>
                    <p:cNvGrpSpPr/>
                    <p:nvPr/>
                  </p:nvGrpSpPr>
                  <p:grpSpPr>
                    <a:xfrm>
                      <a:off x="586668" y="4174943"/>
                      <a:ext cx="1862424" cy="914400"/>
                      <a:chOff x="3886200" y="1022874"/>
                      <a:chExt cx="1862424" cy="914400"/>
                    </a:xfrm>
                  </p:grpSpPr>
                  <p:grpSp>
                    <p:nvGrpSpPr>
                      <p:cNvPr id="40" name="Group 2"/>
                      <p:cNvGrpSpPr/>
                      <p:nvPr/>
                    </p:nvGrpSpPr>
                    <p:grpSpPr>
                      <a:xfrm>
                        <a:off x="3886200" y="1022874"/>
                        <a:ext cx="1862424" cy="914400"/>
                        <a:chOff x="0" y="0"/>
                        <a:chExt cx="1270000" cy="1270000"/>
                      </a:xfrm>
                    </p:grpSpPr>
                    <p:sp>
                      <p:nvSpPr>
                        <p:cNvPr id="42" name="Freeform 3"/>
                        <p:cNvSpPr/>
                        <p:nvPr/>
                      </p:nvSpPr>
                      <p:spPr>
                        <a:xfrm>
                          <a:off x="0" y="0"/>
                          <a:ext cx="1270000" cy="127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70000" h="1270000">
                              <a:moveTo>
                                <a:pt x="235966" y="0"/>
                              </a:moveTo>
                              <a:lnTo>
                                <a:pt x="0" y="235966"/>
                              </a:lnTo>
                              <a:lnTo>
                                <a:pt x="0" y="1034034"/>
                              </a:lnTo>
                              <a:lnTo>
                                <a:pt x="235966" y="1270000"/>
                              </a:lnTo>
                              <a:lnTo>
                                <a:pt x="1034034" y="1270000"/>
                              </a:lnTo>
                              <a:lnTo>
                                <a:pt x="1270000" y="1034034"/>
                              </a:lnTo>
                              <a:lnTo>
                                <a:pt x="1270000" y="235966"/>
                              </a:lnTo>
                              <a:lnTo>
                                <a:pt x="1034034" y="0"/>
                              </a:lnTo>
                              <a:close/>
                              <a:moveTo>
                                <a:pt x="257048" y="44069"/>
                              </a:moveTo>
                              <a:lnTo>
                                <a:pt x="1012952" y="44069"/>
                              </a:lnTo>
                              <a:lnTo>
                                <a:pt x="1225931" y="257048"/>
                              </a:lnTo>
                              <a:lnTo>
                                <a:pt x="1225931" y="1012952"/>
                              </a:lnTo>
                              <a:lnTo>
                                <a:pt x="1012952" y="1225931"/>
                              </a:lnTo>
                              <a:lnTo>
                                <a:pt x="257048" y="1225931"/>
                              </a:lnTo>
                              <a:lnTo>
                                <a:pt x="44069" y="1012952"/>
                              </a:lnTo>
                              <a:lnTo>
                                <a:pt x="44069" y="2570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</p:spPr>
                    </p:sp>
                  </p:grpSp>
                  <p:sp>
                    <p:nvSpPr>
                      <p:cNvPr id="41" name="Прямоугольник 40"/>
                      <p:cNvSpPr/>
                      <p:nvPr/>
                    </p:nvSpPr>
                    <p:spPr>
                      <a:xfrm>
                        <a:off x="3979212" y="1146629"/>
                        <a:ext cx="1676400" cy="64633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kk-KZ" sz="1800" dirty="0">
                            <a:latin typeface="Montserrat Semi-Bold Bold" charset="-52"/>
                            <a:cs typeface="Times New Roman" pitchFamily="18" charset="0"/>
                          </a:rPr>
                          <a:t>на платное обучение</a:t>
                        </a:r>
                        <a:endParaRPr lang="ru-RU" sz="1800" dirty="0">
                          <a:latin typeface="Montserrat Semi-Bold Bold" charset="-52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43" name="Группа 42"/>
                    <p:cNvGrpSpPr/>
                    <p:nvPr/>
                  </p:nvGrpSpPr>
                  <p:grpSpPr>
                    <a:xfrm>
                      <a:off x="2823102" y="4184004"/>
                      <a:ext cx="1862424" cy="914400"/>
                      <a:chOff x="3886200" y="1022874"/>
                      <a:chExt cx="1862424" cy="914400"/>
                    </a:xfrm>
                  </p:grpSpPr>
                  <p:grpSp>
                    <p:nvGrpSpPr>
                      <p:cNvPr id="44" name="Group 2"/>
                      <p:cNvGrpSpPr/>
                      <p:nvPr/>
                    </p:nvGrpSpPr>
                    <p:grpSpPr>
                      <a:xfrm>
                        <a:off x="3886200" y="1022874"/>
                        <a:ext cx="1862424" cy="914400"/>
                        <a:chOff x="0" y="0"/>
                        <a:chExt cx="1270000" cy="1270000"/>
                      </a:xfrm>
                    </p:grpSpPr>
                    <p:sp>
                      <p:nvSpPr>
                        <p:cNvPr id="46" name="Freeform 3"/>
                        <p:cNvSpPr/>
                        <p:nvPr/>
                      </p:nvSpPr>
                      <p:spPr>
                        <a:xfrm>
                          <a:off x="0" y="0"/>
                          <a:ext cx="1270000" cy="12700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70000" h="1270000">
                              <a:moveTo>
                                <a:pt x="235966" y="0"/>
                              </a:moveTo>
                              <a:lnTo>
                                <a:pt x="0" y="235966"/>
                              </a:lnTo>
                              <a:lnTo>
                                <a:pt x="0" y="1034034"/>
                              </a:lnTo>
                              <a:lnTo>
                                <a:pt x="235966" y="1270000"/>
                              </a:lnTo>
                              <a:lnTo>
                                <a:pt x="1034034" y="1270000"/>
                              </a:lnTo>
                              <a:lnTo>
                                <a:pt x="1270000" y="1034034"/>
                              </a:lnTo>
                              <a:lnTo>
                                <a:pt x="1270000" y="235966"/>
                              </a:lnTo>
                              <a:lnTo>
                                <a:pt x="1034034" y="0"/>
                              </a:lnTo>
                              <a:close/>
                              <a:moveTo>
                                <a:pt x="257048" y="44069"/>
                              </a:moveTo>
                              <a:lnTo>
                                <a:pt x="1012952" y="44069"/>
                              </a:lnTo>
                              <a:lnTo>
                                <a:pt x="1225931" y="257048"/>
                              </a:lnTo>
                              <a:lnTo>
                                <a:pt x="1225931" y="1012952"/>
                              </a:lnTo>
                              <a:lnTo>
                                <a:pt x="1012952" y="1225931"/>
                              </a:lnTo>
                              <a:lnTo>
                                <a:pt x="257048" y="1225931"/>
                              </a:lnTo>
                              <a:lnTo>
                                <a:pt x="44069" y="1012952"/>
                              </a:lnTo>
                              <a:lnTo>
                                <a:pt x="44069" y="2570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2"/>
                        </a:solidFill>
                      </p:spPr>
                    </p:sp>
                  </p:grpSp>
                  <p:sp>
                    <p:nvSpPr>
                      <p:cNvPr id="45" name="Прямоугольник 44"/>
                      <p:cNvSpPr/>
                      <p:nvPr/>
                    </p:nvSpPr>
                    <p:spPr>
                      <a:xfrm>
                        <a:off x="3982295" y="1305687"/>
                        <a:ext cx="1676400" cy="36933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kk-KZ" sz="1800" dirty="0" smtClean="0">
                            <a:latin typeface="Montserrat Semi-Bold Bold" charset="-52"/>
                            <a:cs typeface="Times New Roman" pitchFamily="18" charset="0"/>
                          </a:rPr>
                          <a:t>на грант</a:t>
                        </a:r>
                        <a:endParaRPr lang="ru-RU" sz="1800" dirty="0">
                          <a:latin typeface="Montserrat Semi-Bold Bold" charset="-52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47" name="Прямая со стрелкой 46"/>
                    <p:cNvCxnSpPr/>
                    <p:nvPr/>
                  </p:nvCxnSpPr>
                  <p:spPr>
                    <a:xfrm>
                      <a:off x="1524000" y="3645217"/>
                      <a:ext cx="0" cy="52972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Прямая со стрелкой 60"/>
                    <p:cNvCxnSpPr/>
                    <p:nvPr/>
                  </p:nvCxnSpPr>
                  <p:spPr>
                    <a:xfrm>
                      <a:off x="3751556" y="3652015"/>
                      <a:ext cx="0" cy="52972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5" name="Прямая со стрелкой 64"/>
                  <p:cNvCxnSpPr/>
                  <p:nvPr/>
                </p:nvCxnSpPr>
                <p:spPr>
                  <a:xfrm>
                    <a:off x="1552982" y="5027115"/>
                    <a:ext cx="0" cy="58949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" name="Группа 69"/>
                  <p:cNvGrpSpPr/>
                  <p:nvPr/>
                </p:nvGrpSpPr>
                <p:grpSpPr>
                  <a:xfrm>
                    <a:off x="505709" y="5609208"/>
                    <a:ext cx="2177976" cy="914400"/>
                    <a:chOff x="505709" y="5609208"/>
                    <a:chExt cx="2177976" cy="914400"/>
                  </a:xfrm>
                </p:grpSpPr>
                <p:sp>
                  <p:nvSpPr>
                    <p:cNvPr id="63" name="Freeform 3"/>
                    <p:cNvSpPr/>
                    <p:nvPr/>
                  </p:nvSpPr>
                  <p:spPr>
                    <a:xfrm>
                      <a:off x="587993" y="5609208"/>
                      <a:ext cx="2095691" cy="914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0000" h="1270000">
                          <a:moveTo>
                            <a:pt x="235966" y="0"/>
                          </a:moveTo>
                          <a:lnTo>
                            <a:pt x="0" y="235966"/>
                          </a:lnTo>
                          <a:lnTo>
                            <a:pt x="0" y="1034034"/>
                          </a:lnTo>
                          <a:lnTo>
                            <a:pt x="235966" y="1270000"/>
                          </a:lnTo>
                          <a:lnTo>
                            <a:pt x="1034034" y="1270000"/>
                          </a:lnTo>
                          <a:lnTo>
                            <a:pt x="1270000" y="1034034"/>
                          </a:lnTo>
                          <a:lnTo>
                            <a:pt x="1270000" y="235966"/>
                          </a:lnTo>
                          <a:lnTo>
                            <a:pt x="1034034" y="0"/>
                          </a:lnTo>
                          <a:close/>
                          <a:moveTo>
                            <a:pt x="257048" y="44069"/>
                          </a:moveTo>
                          <a:lnTo>
                            <a:pt x="1012952" y="44069"/>
                          </a:lnTo>
                          <a:lnTo>
                            <a:pt x="1225931" y="257048"/>
                          </a:lnTo>
                          <a:lnTo>
                            <a:pt x="1225931" y="1012952"/>
                          </a:lnTo>
                          <a:lnTo>
                            <a:pt x="1012952" y="1225931"/>
                          </a:lnTo>
                          <a:lnTo>
                            <a:pt x="257048" y="1225931"/>
                          </a:lnTo>
                          <a:lnTo>
                            <a:pt x="44069" y="1012952"/>
                          </a:lnTo>
                          <a:lnTo>
                            <a:pt x="44069" y="257048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</p:spPr>
                </p:sp>
                <p:sp>
                  <p:nvSpPr>
                    <p:cNvPr id="67" name="Прямоугольник 66"/>
                    <p:cNvSpPr/>
                    <p:nvPr/>
                  </p:nvSpPr>
                  <p:spPr>
                    <a:xfrm>
                      <a:off x="505709" y="5743242"/>
                      <a:ext cx="2177976" cy="64633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k-KZ" sz="1800" dirty="0" smtClean="0">
                          <a:latin typeface="Montserrat Semi-Bold Bold" charset="-52"/>
                          <a:cs typeface="Times New Roman" pitchFamily="18" charset="0"/>
                        </a:rPr>
                        <a:t>        Не сдает </a:t>
                      </a:r>
                    </a:p>
                    <a:p>
                      <a:pPr algn="ctr"/>
                      <a:r>
                        <a:rPr lang="kk-KZ" sz="1800" dirty="0" smtClean="0">
                          <a:latin typeface="Montserrat Semi-Bold Bold" charset="-52"/>
                          <a:cs typeface="Times New Roman" pitchFamily="18" charset="0"/>
                        </a:rPr>
                        <a:t>        ЕНТ*</a:t>
                      </a:r>
                      <a:endParaRPr lang="ru-RU" sz="1800" dirty="0">
                        <a:latin typeface="Montserrat Semi-Bold Bold" charset="-52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71" name="Группа 70"/>
                  <p:cNvGrpSpPr/>
                  <p:nvPr/>
                </p:nvGrpSpPr>
                <p:grpSpPr>
                  <a:xfrm>
                    <a:off x="2809210" y="5616606"/>
                    <a:ext cx="2094308" cy="914400"/>
                    <a:chOff x="2809210" y="5616606"/>
                    <a:chExt cx="2094308" cy="914400"/>
                  </a:xfrm>
                </p:grpSpPr>
                <p:sp>
                  <p:nvSpPr>
                    <p:cNvPr id="64" name="Freeform 3"/>
                    <p:cNvSpPr/>
                    <p:nvPr/>
                  </p:nvSpPr>
                  <p:spPr>
                    <a:xfrm>
                      <a:off x="2891493" y="5616606"/>
                      <a:ext cx="2012025" cy="914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0000" h="1270000">
                          <a:moveTo>
                            <a:pt x="235966" y="0"/>
                          </a:moveTo>
                          <a:lnTo>
                            <a:pt x="0" y="235966"/>
                          </a:lnTo>
                          <a:lnTo>
                            <a:pt x="0" y="1034034"/>
                          </a:lnTo>
                          <a:lnTo>
                            <a:pt x="235966" y="1270000"/>
                          </a:lnTo>
                          <a:lnTo>
                            <a:pt x="1034034" y="1270000"/>
                          </a:lnTo>
                          <a:lnTo>
                            <a:pt x="1270000" y="1034034"/>
                          </a:lnTo>
                          <a:lnTo>
                            <a:pt x="1270000" y="235966"/>
                          </a:lnTo>
                          <a:lnTo>
                            <a:pt x="1034034" y="0"/>
                          </a:lnTo>
                          <a:close/>
                          <a:moveTo>
                            <a:pt x="257048" y="44069"/>
                          </a:moveTo>
                          <a:lnTo>
                            <a:pt x="1012952" y="44069"/>
                          </a:lnTo>
                          <a:lnTo>
                            <a:pt x="1225931" y="257048"/>
                          </a:lnTo>
                          <a:lnTo>
                            <a:pt x="1225931" y="1012952"/>
                          </a:lnTo>
                          <a:lnTo>
                            <a:pt x="1012952" y="1225931"/>
                          </a:lnTo>
                          <a:lnTo>
                            <a:pt x="257048" y="1225931"/>
                          </a:lnTo>
                          <a:lnTo>
                            <a:pt x="44069" y="1012952"/>
                          </a:lnTo>
                          <a:lnTo>
                            <a:pt x="44069" y="257048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</p:spPr>
                </p:sp>
                <p:sp>
                  <p:nvSpPr>
                    <p:cNvPr id="68" name="Прямоугольник 67"/>
                    <p:cNvSpPr/>
                    <p:nvPr/>
                  </p:nvSpPr>
                  <p:spPr>
                    <a:xfrm>
                      <a:off x="2809210" y="5750640"/>
                      <a:ext cx="2026994" cy="64633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kk-KZ" sz="1800" dirty="0" smtClean="0">
                          <a:latin typeface="Montserrat Semi-Bold Bold" charset="-52"/>
                          <a:cs typeface="Times New Roman" pitchFamily="18" charset="0"/>
                        </a:rPr>
                        <a:t>    сдает </a:t>
                      </a:r>
                    </a:p>
                    <a:p>
                      <a:pPr algn="ctr"/>
                      <a:r>
                        <a:rPr lang="kk-KZ" sz="1800" dirty="0">
                          <a:latin typeface="Montserrat Semi-Bold Bold" charset="-52"/>
                          <a:cs typeface="Times New Roman" pitchFamily="18" charset="0"/>
                        </a:rPr>
                        <a:t> </a:t>
                      </a:r>
                      <a:r>
                        <a:rPr lang="kk-KZ" sz="1800" dirty="0" smtClean="0">
                          <a:latin typeface="Montserrat Semi-Bold Bold" charset="-52"/>
                          <a:cs typeface="Times New Roman" pitchFamily="18" charset="0"/>
                        </a:rPr>
                        <a:t>    ЕНТ</a:t>
                      </a:r>
                      <a:endParaRPr lang="ru-RU" sz="1800" dirty="0">
                        <a:latin typeface="Montserrat Semi-Bold Bold" charset="-52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9" name="Прямая со стрелкой 68"/>
                  <p:cNvCxnSpPr/>
                  <p:nvPr/>
                </p:nvCxnSpPr>
                <p:spPr>
                  <a:xfrm>
                    <a:off x="3822707" y="5036176"/>
                    <a:ext cx="0" cy="58949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" name="Прямая со стрелкой 76"/>
                <p:cNvCxnSpPr/>
                <p:nvPr/>
              </p:nvCxnSpPr>
              <p:spPr>
                <a:xfrm>
                  <a:off x="6425044" y="4993976"/>
                  <a:ext cx="923090" cy="63169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 стрелкой 79"/>
                <p:cNvCxnSpPr/>
                <p:nvPr/>
              </p:nvCxnSpPr>
              <p:spPr>
                <a:xfrm flipH="1">
                  <a:off x="8001000" y="5025526"/>
                  <a:ext cx="592216" cy="60014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4" name="Группа 83"/>
                <p:cNvGrpSpPr/>
                <p:nvPr/>
              </p:nvGrpSpPr>
              <p:grpSpPr>
                <a:xfrm>
                  <a:off x="5316651" y="4111126"/>
                  <a:ext cx="1862424" cy="914400"/>
                  <a:chOff x="5316651" y="4111126"/>
                  <a:chExt cx="1862424" cy="914400"/>
                </a:xfrm>
              </p:grpSpPr>
              <p:sp>
                <p:nvSpPr>
                  <p:cNvPr id="73" name="Freeform 3"/>
                  <p:cNvSpPr/>
                  <p:nvPr/>
                </p:nvSpPr>
                <p:spPr>
                  <a:xfrm>
                    <a:off x="5316651" y="4111126"/>
                    <a:ext cx="1862424" cy="9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000" h="1270000">
                        <a:moveTo>
                          <a:pt x="235966" y="0"/>
                        </a:moveTo>
                        <a:lnTo>
                          <a:pt x="0" y="235966"/>
                        </a:lnTo>
                        <a:lnTo>
                          <a:pt x="0" y="1034034"/>
                        </a:lnTo>
                        <a:lnTo>
                          <a:pt x="235966" y="1270000"/>
                        </a:lnTo>
                        <a:lnTo>
                          <a:pt x="1034034" y="1270000"/>
                        </a:lnTo>
                        <a:lnTo>
                          <a:pt x="1270000" y="1034034"/>
                        </a:lnTo>
                        <a:lnTo>
                          <a:pt x="1270000" y="235966"/>
                        </a:lnTo>
                        <a:lnTo>
                          <a:pt x="1034034" y="0"/>
                        </a:lnTo>
                        <a:close/>
                        <a:moveTo>
                          <a:pt x="257048" y="44069"/>
                        </a:moveTo>
                        <a:lnTo>
                          <a:pt x="1012952" y="44069"/>
                        </a:lnTo>
                        <a:lnTo>
                          <a:pt x="1225931" y="257048"/>
                        </a:lnTo>
                        <a:lnTo>
                          <a:pt x="1225931" y="1012952"/>
                        </a:lnTo>
                        <a:lnTo>
                          <a:pt x="1012952" y="1225931"/>
                        </a:lnTo>
                        <a:lnTo>
                          <a:pt x="257048" y="1225931"/>
                        </a:lnTo>
                        <a:lnTo>
                          <a:pt x="44069" y="1012952"/>
                        </a:lnTo>
                        <a:lnTo>
                          <a:pt x="44069" y="25704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</p:spPr>
              </p:sp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5415783" y="4246749"/>
                    <a:ext cx="1676400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kk-KZ" sz="1800" dirty="0">
                        <a:latin typeface="Montserrat Semi-Bold Bold" charset="-52"/>
                        <a:cs typeface="Times New Roman" pitchFamily="18" charset="0"/>
                      </a:rPr>
                      <a:t>на платное обучение</a:t>
                    </a:r>
                  </a:p>
                </p:txBody>
              </p:sp>
            </p:grpSp>
            <p:grpSp>
              <p:nvGrpSpPr>
                <p:cNvPr id="83" name="Группа 82"/>
                <p:cNvGrpSpPr/>
                <p:nvPr/>
              </p:nvGrpSpPr>
              <p:grpSpPr>
                <a:xfrm>
                  <a:off x="7490530" y="4120187"/>
                  <a:ext cx="1862424" cy="914400"/>
                  <a:chOff x="7490530" y="4120187"/>
                  <a:chExt cx="1862424" cy="914400"/>
                </a:xfrm>
              </p:grpSpPr>
              <p:sp>
                <p:nvSpPr>
                  <p:cNvPr id="74" name="Freeform 3"/>
                  <p:cNvSpPr/>
                  <p:nvPr/>
                </p:nvSpPr>
                <p:spPr>
                  <a:xfrm>
                    <a:off x="7490530" y="4120187"/>
                    <a:ext cx="1862424" cy="9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000" h="1270000">
                        <a:moveTo>
                          <a:pt x="235966" y="0"/>
                        </a:moveTo>
                        <a:lnTo>
                          <a:pt x="0" y="235966"/>
                        </a:lnTo>
                        <a:lnTo>
                          <a:pt x="0" y="1034034"/>
                        </a:lnTo>
                        <a:lnTo>
                          <a:pt x="235966" y="1270000"/>
                        </a:lnTo>
                        <a:lnTo>
                          <a:pt x="1034034" y="1270000"/>
                        </a:lnTo>
                        <a:lnTo>
                          <a:pt x="1270000" y="1034034"/>
                        </a:lnTo>
                        <a:lnTo>
                          <a:pt x="1270000" y="235966"/>
                        </a:lnTo>
                        <a:lnTo>
                          <a:pt x="1034034" y="0"/>
                        </a:lnTo>
                        <a:close/>
                        <a:moveTo>
                          <a:pt x="257048" y="44069"/>
                        </a:moveTo>
                        <a:lnTo>
                          <a:pt x="1012952" y="44069"/>
                        </a:lnTo>
                        <a:lnTo>
                          <a:pt x="1225931" y="257048"/>
                        </a:lnTo>
                        <a:lnTo>
                          <a:pt x="1225931" y="1012952"/>
                        </a:lnTo>
                        <a:lnTo>
                          <a:pt x="1012952" y="1225931"/>
                        </a:lnTo>
                        <a:lnTo>
                          <a:pt x="257048" y="1225931"/>
                        </a:lnTo>
                        <a:lnTo>
                          <a:pt x="44069" y="1012952"/>
                        </a:lnTo>
                        <a:lnTo>
                          <a:pt x="44069" y="25704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</p:spPr>
              </p:sp>
              <p:sp>
                <p:nvSpPr>
                  <p:cNvPr id="82" name="Прямоугольник 81"/>
                  <p:cNvSpPr/>
                  <p:nvPr/>
                </p:nvSpPr>
                <p:spPr>
                  <a:xfrm>
                    <a:off x="7643339" y="4385249"/>
                    <a:ext cx="167640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kk-KZ" sz="1800" dirty="0">
                        <a:latin typeface="Montserrat Semi-Bold Bold" charset="-52"/>
                        <a:cs typeface="Times New Roman" pitchFamily="18" charset="0"/>
                      </a:rPr>
                      <a:t>н</a:t>
                    </a:r>
                    <a:r>
                      <a:rPr lang="kk-KZ" sz="1800" dirty="0" smtClean="0">
                        <a:latin typeface="Montserrat Semi-Bold Bold" charset="-52"/>
                        <a:cs typeface="Times New Roman" pitchFamily="18" charset="0"/>
                      </a:rPr>
                      <a:t>а грант</a:t>
                    </a:r>
                    <a:endParaRPr lang="ru-RU" sz="1800" dirty="0">
                      <a:latin typeface="Montserrat Semi-Bold Bold" charset="-52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6425044" y="5625667"/>
                  <a:ext cx="2212275" cy="914400"/>
                  <a:chOff x="6425044" y="5625667"/>
                  <a:chExt cx="2212275" cy="914400"/>
                </a:xfrm>
              </p:grpSpPr>
              <p:sp>
                <p:nvSpPr>
                  <p:cNvPr id="79" name="Freeform 3"/>
                  <p:cNvSpPr/>
                  <p:nvPr/>
                </p:nvSpPr>
                <p:spPr>
                  <a:xfrm>
                    <a:off x="6479997" y="5625667"/>
                    <a:ext cx="2157322" cy="9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000" h="1270000">
                        <a:moveTo>
                          <a:pt x="235966" y="0"/>
                        </a:moveTo>
                        <a:lnTo>
                          <a:pt x="0" y="235966"/>
                        </a:lnTo>
                        <a:lnTo>
                          <a:pt x="0" y="1034034"/>
                        </a:lnTo>
                        <a:lnTo>
                          <a:pt x="235966" y="1270000"/>
                        </a:lnTo>
                        <a:lnTo>
                          <a:pt x="1034034" y="1270000"/>
                        </a:lnTo>
                        <a:lnTo>
                          <a:pt x="1270000" y="1034034"/>
                        </a:lnTo>
                        <a:lnTo>
                          <a:pt x="1270000" y="235966"/>
                        </a:lnTo>
                        <a:lnTo>
                          <a:pt x="1034034" y="0"/>
                        </a:lnTo>
                        <a:close/>
                        <a:moveTo>
                          <a:pt x="257048" y="44069"/>
                        </a:moveTo>
                        <a:lnTo>
                          <a:pt x="1012952" y="44069"/>
                        </a:lnTo>
                        <a:lnTo>
                          <a:pt x="1225931" y="257048"/>
                        </a:lnTo>
                        <a:lnTo>
                          <a:pt x="1225931" y="1012952"/>
                        </a:lnTo>
                        <a:lnTo>
                          <a:pt x="1012952" y="1225931"/>
                        </a:lnTo>
                        <a:lnTo>
                          <a:pt x="257048" y="1225931"/>
                        </a:lnTo>
                        <a:lnTo>
                          <a:pt x="44069" y="1012952"/>
                        </a:lnTo>
                        <a:lnTo>
                          <a:pt x="44069" y="25704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</p:spPr>
              </p:sp>
              <p:sp>
                <p:nvSpPr>
                  <p:cNvPr id="93" name="Прямоугольник 92"/>
                  <p:cNvSpPr/>
                  <p:nvPr/>
                </p:nvSpPr>
                <p:spPr>
                  <a:xfrm>
                    <a:off x="6425044" y="5740466"/>
                    <a:ext cx="2026994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kk-KZ" sz="1800" dirty="0" smtClean="0">
                        <a:latin typeface="Montserrat Semi-Bold Bold" charset="-52"/>
                        <a:cs typeface="Times New Roman" pitchFamily="18" charset="0"/>
                      </a:rPr>
                      <a:t>ЕНТ </a:t>
                    </a:r>
                  </a:p>
                  <a:p>
                    <a:pPr algn="ctr"/>
                    <a:r>
                      <a:rPr lang="kk-KZ" sz="1800" dirty="0" smtClean="0">
                        <a:latin typeface="Montserrat Semi-Bold Bold" charset="-52"/>
                        <a:cs typeface="Times New Roman" pitchFamily="18" charset="0"/>
                      </a:rPr>
                      <a:t>сдает</a:t>
                    </a:r>
                    <a:endParaRPr lang="ru-RU" sz="1800" dirty="0">
                      <a:latin typeface="Montserrat Semi-Bold Bold" charset="-52"/>
                      <a:cs typeface="Times New Roman" pitchFamily="18" charset="0"/>
                    </a:endParaRPr>
                  </a:p>
                </p:txBody>
              </p:sp>
            </p:grpSp>
          </p:grpSp>
          <p:cxnSp>
            <p:nvCxnSpPr>
              <p:cNvPr id="66" name="Прямая со стрелкой 65"/>
              <p:cNvCxnSpPr/>
              <p:nvPr/>
            </p:nvCxnSpPr>
            <p:spPr>
              <a:xfrm>
                <a:off x="7392288" y="1390198"/>
                <a:ext cx="22194" cy="7725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150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134" y="150070"/>
            <a:ext cx="9753600" cy="550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3"/>
              </a:lnSpc>
              <a:spcBef>
                <a:spcPct val="0"/>
              </a:spcBef>
            </a:pPr>
            <a:r>
              <a:rPr lang="ru-RU" sz="2800" spc="-48" dirty="0">
                <a:solidFill>
                  <a:schemeClr val="accent6">
                    <a:lumMod val="50000"/>
                  </a:schemeClr>
                </a:solidFill>
                <a:latin typeface="Montserrat Semi-Bold Bold"/>
              </a:rPr>
              <a:t>ЧТО ДОЛЖЕН ЗНАТЬ ВЫПУСКНИК КОЛЛЕДЖА?</a:t>
            </a:r>
            <a:endParaRPr lang="en-US" sz="2800" spc="-48" dirty="0">
              <a:solidFill>
                <a:schemeClr val="accent6">
                  <a:lumMod val="50000"/>
                </a:schemeClr>
              </a:solidFill>
              <a:latin typeface="Montserrat Semi-Bold Bold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3354" y="1100418"/>
            <a:ext cx="4116419" cy="4888574"/>
            <a:chOff x="598680" y="1143000"/>
            <a:chExt cx="4101671" cy="5013694"/>
          </a:xfrm>
        </p:grpSpPr>
        <p:grpSp>
          <p:nvGrpSpPr>
            <p:cNvPr id="3" name="Group 2"/>
            <p:cNvGrpSpPr/>
            <p:nvPr/>
          </p:nvGrpSpPr>
          <p:grpSpPr>
            <a:xfrm>
              <a:off x="598680" y="1143000"/>
              <a:ext cx="4101671" cy="5001618"/>
              <a:chOff x="0" y="0"/>
              <a:chExt cx="1656080" cy="165608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" name="Freeform 3"/>
              <p:cNvSpPr/>
              <p:nvPr/>
            </p:nvSpPr>
            <p:spPr>
              <a:xfrm>
                <a:off x="92710" y="293370"/>
                <a:ext cx="1550670" cy="1350010"/>
              </a:xfrm>
              <a:custGeom>
                <a:avLst/>
                <a:gdLst/>
                <a:ahLst/>
                <a:cxnLst/>
                <a:rect l="l" t="t" r="r" b="b"/>
                <a:pathLst>
                  <a:path w="1550670" h="1350010">
                    <a:moveTo>
                      <a:pt x="0" y="1295400"/>
                    </a:moveTo>
                    <a:lnTo>
                      <a:pt x="0" y="1350010"/>
                    </a:lnTo>
                    <a:lnTo>
                      <a:pt x="1550670" y="1350010"/>
                    </a:lnTo>
                    <a:lnTo>
                      <a:pt x="1550670" y="54610"/>
                    </a:lnTo>
                    <a:lnTo>
                      <a:pt x="1496060" y="0"/>
                    </a:lnTo>
                    <a:lnTo>
                      <a:pt x="1496060" y="129540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" name="Freeform 4"/>
              <p:cNvSpPr/>
              <p:nvPr/>
            </p:nvSpPr>
            <p:spPr>
              <a:xfrm>
                <a:off x="6350" y="11430"/>
                <a:ext cx="1576070" cy="156464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1564640">
                    <a:moveTo>
                      <a:pt x="1305560" y="0"/>
                    </a:moveTo>
                    <a:lnTo>
                      <a:pt x="0" y="1270"/>
                    </a:lnTo>
                    <a:lnTo>
                      <a:pt x="0" y="1564640"/>
                    </a:lnTo>
                    <a:lnTo>
                      <a:pt x="1574800" y="1564640"/>
                    </a:lnTo>
                    <a:lnTo>
                      <a:pt x="1576070" y="26670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6" name="Freeform 5"/>
              <p:cNvSpPr/>
              <p:nvPr/>
            </p:nvSpPr>
            <p:spPr>
              <a:xfrm>
                <a:off x="0" y="0"/>
                <a:ext cx="1656080" cy="1656080"/>
              </a:xfrm>
              <a:custGeom>
                <a:avLst/>
                <a:gdLst/>
                <a:ahLst/>
                <a:cxnLst/>
                <a:rect l="l" t="t" r="r" b="b"/>
                <a:pathLst>
                  <a:path w="1656080" h="1656080">
                    <a:moveTo>
                      <a:pt x="1588770" y="275590"/>
                    </a:moveTo>
                    <a:lnTo>
                      <a:pt x="1588770" y="275590"/>
                    </a:lnTo>
                    <a:lnTo>
                      <a:pt x="1587500" y="274320"/>
                    </a:lnTo>
                    <a:lnTo>
                      <a:pt x="1451610" y="138430"/>
                    </a:lnTo>
                    <a:lnTo>
                      <a:pt x="1384300" y="71120"/>
                    </a:lnTo>
                    <a:lnTo>
                      <a:pt x="1313180" y="0"/>
                    </a:lnTo>
                    <a:lnTo>
                      <a:pt x="0" y="0"/>
                    </a:lnTo>
                    <a:lnTo>
                      <a:pt x="0" y="1588770"/>
                    </a:lnTo>
                    <a:lnTo>
                      <a:pt x="80010" y="1588770"/>
                    </a:lnTo>
                    <a:lnTo>
                      <a:pt x="80010" y="1656080"/>
                    </a:lnTo>
                    <a:lnTo>
                      <a:pt x="1656080" y="1656080"/>
                    </a:lnTo>
                    <a:lnTo>
                      <a:pt x="1656080" y="342900"/>
                    </a:lnTo>
                    <a:lnTo>
                      <a:pt x="1588770" y="275590"/>
                    </a:lnTo>
                    <a:close/>
                    <a:moveTo>
                      <a:pt x="1316990" y="21590"/>
                    </a:moveTo>
                    <a:lnTo>
                      <a:pt x="1442720" y="146050"/>
                    </a:lnTo>
                    <a:lnTo>
                      <a:pt x="1567180" y="270510"/>
                    </a:lnTo>
                    <a:lnTo>
                      <a:pt x="1316990" y="270510"/>
                    </a:lnTo>
                    <a:lnTo>
                      <a:pt x="1316990" y="21590"/>
                    </a:lnTo>
                    <a:close/>
                    <a:moveTo>
                      <a:pt x="12700" y="1576070"/>
                    </a:moveTo>
                    <a:lnTo>
                      <a:pt x="12700" y="12700"/>
                    </a:lnTo>
                    <a:lnTo>
                      <a:pt x="1304290" y="12700"/>
                    </a:lnTo>
                    <a:lnTo>
                      <a:pt x="1304290" y="278130"/>
                    </a:lnTo>
                    <a:cubicBezTo>
                      <a:pt x="1304290" y="281940"/>
                      <a:pt x="1306830" y="284480"/>
                      <a:pt x="1310640" y="284480"/>
                    </a:cubicBezTo>
                    <a:lnTo>
                      <a:pt x="1576070" y="284480"/>
                    </a:lnTo>
                    <a:lnTo>
                      <a:pt x="1576070" y="1576070"/>
                    </a:lnTo>
                    <a:lnTo>
                      <a:pt x="12700" y="1576070"/>
                    </a:lnTo>
                    <a:close/>
                    <a:moveTo>
                      <a:pt x="1643380" y="1643380"/>
                    </a:moveTo>
                    <a:lnTo>
                      <a:pt x="92710" y="1643380"/>
                    </a:lnTo>
                    <a:lnTo>
                      <a:pt x="92710" y="1588770"/>
                    </a:lnTo>
                    <a:lnTo>
                      <a:pt x="1588770" y="1588770"/>
                    </a:lnTo>
                    <a:lnTo>
                      <a:pt x="1588770" y="293370"/>
                    </a:lnTo>
                    <a:lnTo>
                      <a:pt x="1643380" y="347980"/>
                    </a:lnTo>
                    <a:lnTo>
                      <a:pt x="1643380" y="164338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7" name="Прямоугольник 6"/>
            <p:cNvSpPr/>
            <p:nvPr/>
          </p:nvSpPr>
          <p:spPr>
            <a:xfrm>
              <a:off x="828298" y="1342972"/>
              <a:ext cx="3532441" cy="481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b="1" i="1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Вопросы по сокращенному сроку обучения</a:t>
              </a:r>
              <a:r>
                <a:rPr lang="kk-KZ" sz="1800" b="1" i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:</a:t>
              </a:r>
            </a:p>
            <a:p>
              <a:endParaRPr lang="kk-KZ" spc="-19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marL="228600" indent="-228600" algn="just">
                <a:buFontTx/>
                <a:buAutoNum type="arabicParenR"/>
              </a:pPr>
              <a:r>
                <a:rPr lang="ru-RU" sz="1400" b="1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Соответствует ли В</a:t>
              </a:r>
              <a:r>
                <a:rPr lang="ru-RU" sz="1400" b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аша </a:t>
              </a:r>
              <a:r>
                <a:rPr lang="ru-RU" sz="1400" b="1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квалификация в колледже выбранным </a:t>
              </a:r>
              <a:r>
                <a:rPr lang="ru-RU" sz="1400" b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Вами группам образовательных программ высшего образования?</a:t>
              </a:r>
            </a:p>
            <a:p>
              <a:pPr marL="228600" indent="-228600" algn="just">
                <a:buFontTx/>
                <a:buAutoNum type="arabicParenR"/>
              </a:pPr>
              <a:endParaRPr lang="kk-KZ" sz="1400" b="1" spc="-19" dirty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endParaRPr>
            </a:p>
            <a:p>
              <a:pPr marL="228600" lvl="0" indent="-228600" algn="just">
                <a:buAutoNum type="arabicParenR"/>
              </a:pPr>
              <a:r>
                <a:rPr lang="ru-RU" sz="1400" b="1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Предусмотрены ли сокращенные сроки обучения по выбранным </a:t>
              </a:r>
              <a:r>
                <a:rPr lang="ru-RU" sz="1400" b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Вами </a:t>
              </a:r>
              <a:r>
                <a:rPr lang="ru-RU" sz="1400" b="1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группам образовательных программ высшего образования</a:t>
              </a:r>
              <a:r>
                <a:rPr lang="ru-RU" sz="1400" b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?</a:t>
              </a:r>
            </a:p>
            <a:p>
              <a:pPr marL="228600" lvl="0" indent="-228600" algn="just">
                <a:buAutoNum type="arabicParenR"/>
              </a:pPr>
              <a:endParaRPr lang="kk-KZ" sz="1400" b="1" spc="-19" dirty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endParaRPr>
            </a:p>
            <a:p>
              <a:pPr marL="228600" lvl="0" indent="-228600" algn="just">
                <a:buAutoNum type="arabicParenR" startAt="3"/>
              </a:pPr>
              <a:r>
                <a:rPr lang="ru-RU" sz="1400" b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Выделен </a:t>
              </a:r>
              <a:r>
                <a:rPr lang="ru-RU" sz="1400" b="1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ли грант на сокращенный срок </a:t>
              </a:r>
              <a:r>
                <a:rPr lang="ru-RU" sz="1400" b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обучения </a:t>
              </a:r>
              <a:r>
                <a:rPr lang="ru-RU" sz="1400" b="1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по </a:t>
              </a:r>
              <a:r>
                <a:rPr lang="ru-RU" sz="1400" b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выбранным Вами программам </a:t>
              </a:r>
              <a:r>
                <a:rPr lang="ru-RU" sz="1400" b="1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высшего образования</a:t>
              </a:r>
              <a:r>
                <a:rPr lang="ru-RU" sz="1400" b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?</a:t>
              </a:r>
            </a:p>
            <a:p>
              <a:pPr lvl="0" algn="just"/>
              <a:endParaRPr lang="kk-KZ" sz="1400" b="1" spc="-19" dirty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endParaRPr>
            </a:p>
            <a:p>
              <a:pPr lvl="0" algn="just"/>
              <a:r>
                <a:rPr lang="kk-KZ" sz="1400" b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4)  </a:t>
              </a:r>
              <a:r>
                <a:rPr lang="ru-RU" sz="1400" b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Формат ЕНТ </a:t>
              </a:r>
              <a:r>
                <a:rPr lang="ru-RU" sz="1400" b="1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и какие предметы сдают</a:t>
              </a:r>
              <a:r>
                <a:rPr lang="ru-RU" sz="14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?</a:t>
              </a:r>
              <a:endParaRPr lang="ru-RU" sz="1400" dirty="0">
                <a:latin typeface="Palatino Linotype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331341" y="3138206"/>
            <a:ext cx="1260215" cy="1148078"/>
            <a:chOff x="0" y="0"/>
            <a:chExt cx="6350000" cy="512699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Freeform 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Группа 10"/>
          <p:cNvGrpSpPr/>
          <p:nvPr/>
        </p:nvGrpSpPr>
        <p:grpSpPr>
          <a:xfrm>
            <a:off x="5687148" y="914400"/>
            <a:ext cx="4066452" cy="5170646"/>
            <a:chOff x="598680" y="907590"/>
            <a:chExt cx="4101671" cy="5348568"/>
          </a:xfrm>
        </p:grpSpPr>
        <p:grpSp>
          <p:nvGrpSpPr>
            <p:cNvPr id="12" name="Group 2"/>
            <p:cNvGrpSpPr/>
            <p:nvPr/>
          </p:nvGrpSpPr>
          <p:grpSpPr>
            <a:xfrm>
              <a:off x="598680" y="1143000"/>
              <a:ext cx="4101671" cy="5001618"/>
              <a:chOff x="0" y="0"/>
              <a:chExt cx="1656080" cy="165608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4" name="Freeform 3"/>
              <p:cNvSpPr/>
              <p:nvPr/>
            </p:nvSpPr>
            <p:spPr>
              <a:xfrm>
                <a:off x="92710" y="293370"/>
                <a:ext cx="1550670" cy="1350010"/>
              </a:xfrm>
              <a:custGeom>
                <a:avLst/>
                <a:gdLst/>
                <a:ahLst/>
                <a:cxnLst/>
                <a:rect l="l" t="t" r="r" b="b"/>
                <a:pathLst>
                  <a:path w="1550670" h="1350010">
                    <a:moveTo>
                      <a:pt x="0" y="1295400"/>
                    </a:moveTo>
                    <a:lnTo>
                      <a:pt x="0" y="1350010"/>
                    </a:lnTo>
                    <a:lnTo>
                      <a:pt x="1550670" y="1350010"/>
                    </a:lnTo>
                    <a:lnTo>
                      <a:pt x="1550670" y="54610"/>
                    </a:lnTo>
                    <a:lnTo>
                      <a:pt x="1496060" y="0"/>
                    </a:lnTo>
                    <a:lnTo>
                      <a:pt x="1496060" y="129540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  <p:sp>
            <p:nvSpPr>
              <p:cNvPr id="15" name="Freeform 4"/>
              <p:cNvSpPr/>
              <p:nvPr/>
            </p:nvSpPr>
            <p:spPr>
              <a:xfrm>
                <a:off x="6350" y="11430"/>
                <a:ext cx="1576070" cy="1564640"/>
              </a:xfrm>
              <a:custGeom>
                <a:avLst/>
                <a:gdLst/>
                <a:ahLst/>
                <a:cxnLst/>
                <a:rect l="l" t="t" r="r" b="b"/>
                <a:pathLst>
                  <a:path w="1576070" h="1564640">
                    <a:moveTo>
                      <a:pt x="1305560" y="0"/>
                    </a:moveTo>
                    <a:lnTo>
                      <a:pt x="0" y="1270"/>
                    </a:lnTo>
                    <a:lnTo>
                      <a:pt x="0" y="1564640"/>
                    </a:lnTo>
                    <a:lnTo>
                      <a:pt x="1574800" y="1564640"/>
                    </a:lnTo>
                    <a:lnTo>
                      <a:pt x="1576070" y="26670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  <p:sp>
            <p:nvSpPr>
              <p:cNvPr id="16" name="Freeform 5"/>
              <p:cNvSpPr/>
              <p:nvPr/>
            </p:nvSpPr>
            <p:spPr>
              <a:xfrm>
                <a:off x="0" y="0"/>
                <a:ext cx="1656080" cy="1656080"/>
              </a:xfrm>
              <a:custGeom>
                <a:avLst/>
                <a:gdLst/>
                <a:ahLst/>
                <a:cxnLst/>
                <a:rect l="l" t="t" r="r" b="b"/>
                <a:pathLst>
                  <a:path w="1656080" h="1656080">
                    <a:moveTo>
                      <a:pt x="1588770" y="275590"/>
                    </a:moveTo>
                    <a:lnTo>
                      <a:pt x="1588770" y="275590"/>
                    </a:lnTo>
                    <a:lnTo>
                      <a:pt x="1587500" y="274320"/>
                    </a:lnTo>
                    <a:lnTo>
                      <a:pt x="1451610" y="138430"/>
                    </a:lnTo>
                    <a:lnTo>
                      <a:pt x="1384300" y="71120"/>
                    </a:lnTo>
                    <a:lnTo>
                      <a:pt x="1313180" y="0"/>
                    </a:lnTo>
                    <a:lnTo>
                      <a:pt x="0" y="0"/>
                    </a:lnTo>
                    <a:lnTo>
                      <a:pt x="0" y="1588770"/>
                    </a:lnTo>
                    <a:lnTo>
                      <a:pt x="80010" y="1588770"/>
                    </a:lnTo>
                    <a:lnTo>
                      <a:pt x="80010" y="1656080"/>
                    </a:lnTo>
                    <a:lnTo>
                      <a:pt x="1656080" y="1656080"/>
                    </a:lnTo>
                    <a:lnTo>
                      <a:pt x="1656080" y="342900"/>
                    </a:lnTo>
                    <a:lnTo>
                      <a:pt x="1588770" y="275590"/>
                    </a:lnTo>
                    <a:close/>
                    <a:moveTo>
                      <a:pt x="1316990" y="21590"/>
                    </a:moveTo>
                    <a:lnTo>
                      <a:pt x="1442720" y="146050"/>
                    </a:lnTo>
                    <a:lnTo>
                      <a:pt x="1567180" y="270510"/>
                    </a:lnTo>
                    <a:lnTo>
                      <a:pt x="1316990" y="270510"/>
                    </a:lnTo>
                    <a:lnTo>
                      <a:pt x="1316990" y="21590"/>
                    </a:lnTo>
                    <a:close/>
                    <a:moveTo>
                      <a:pt x="12700" y="1576070"/>
                    </a:moveTo>
                    <a:lnTo>
                      <a:pt x="12700" y="12700"/>
                    </a:lnTo>
                    <a:lnTo>
                      <a:pt x="1304290" y="12700"/>
                    </a:lnTo>
                    <a:lnTo>
                      <a:pt x="1304290" y="278130"/>
                    </a:lnTo>
                    <a:cubicBezTo>
                      <a:pt x="1304290" y="281940"/>
                      <a:pt x="1306830" y="284480"/>
                      <a:pt x="1310640" y="284480"/>
                    </a:cubicBezTo>
                    <a:lnTo>
                      <a:pt x="1576070" y="284480"/>
                    </a:lnTo>
                    <a:lnTo>
                      <a:pt x="1576070" y="1576070"/>
                    </a:lnTo>
                    <a:lnTo>
                      <a:pt x="12700" y="1576070"/>
                    </a:lnTo>
                    <a:close/>
                    <a:moveTo>
                      <a:pt x="1643380" y="1643380"/>
                    </a:moveTo>
                    <a:lnTo>
                      <a:pt x="92710" y="1643380"/>
                    </a:lnTo>
                    <a:lnTo>
                      <a:pt x="92710" y="1588770"/>
                    </a:lnTo>
                    <a:lnTo>
                      <a:pt x="1588770" y="1588770"/>
                    </a:lnTo>
                    <a:lnTo>
                      <a:pt x="1588770" y="293370"/>
                    </a:lnTo>
                    <a:lnTo>
                      <a:pt x="1643380" y="347980"/>
                    </a:lnTo>
                    <a:lnTo>
                      <a:pt x="1643380" y="16433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13" name="Прямоугольник 12"/>
            <p:cNvSpPr/>
            <p:nvPr/>
          </p:nvSpPr>
          <p:spPr>
            <a:xfrm>
              <a:off x="716482" y="907590"/>
              <a:ext cx="3631293" cy="534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800" b="1" i="1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Ответы:</a:t>
              </a:r>
            </a:p>
            <a:p>
              <a:endParaRPr lang="kk-KZ" sz="1200" spc="-19" dirty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endParaRPr>
            </a:p>
            <a:p>
              <a:pPr algn="just">
                <a:buFontTx/>
                <a:buAutoNum type="arabicParenR"/>
              </a:pPr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 Определение 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соответствия специальностей </a:t>
              </a:r>
              <a:r>
                <a:rPr lang="ru-RU" sz="1200" spc="-19" dirty="0" err="1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ТиПО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 и специальностей вузов </a:t>
              </a:r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через «Методические 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рекомендации соответствия родственных групп образовательных программ высшего образования и специальностей технического и профессионального, </a:t>
              </a:r>
              <a:r>
                <a:rPr lang="ru-RU" sz="1200" spc="-19" dirty="0" err="1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послесреднего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 </a:t>
              </a:r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образования» 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(приказ МОН РК от 01.04.2019 г. №134); </a:t>
              </a:r>
              <a:endParaRPr lang="ru-RU" sz="1200" spc="-19" dirty="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endParaRPr>
            </a:p>
            <a:p>
              <a:pPr algn="just"/>
              <a:endParaRPr lang="kk-KZ" sz="1200" spc="-19" dirty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endParaRPr>
            </a:p>
            <a:p>
              <a:pPr lvl="0" algn="just"/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2) 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Узнать, предусмотрен ли сокращенный срок обучения по группам образовательных программ через сайты вузов или через приемную комиссию;</a:t>
              </a:r>
              <a:endParaRPr lang="kk-KZ" sz="1200" spc="-19" dirty="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endParaRPr>
            </a:p>
            <a:p>
              <a:pPr lvl="0" algn="just"/>
              <a:endParaRPr lang="kk-KZ" sz="1200" spc="-19" dirty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endParaRPr>
            </a:p>
            <a:p>
              <a:pPr lvl="0" algn="just"/>
              <a:r>
                <a:rPr lang="kk-KZ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3) 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Рассмотрение государственного образовательного заказа (публикуется на сайте</a:t>
              </a:r>
              <a:r>
                <a:rPr lang="kk-KZ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);</a:t>
              </a:r>
            </a:p>
            <a:p>
              <a:pPr lvl="0" algn="just"/>
              <a:endParaRPr lang="kk-KZ" sz="1200" spc="-19" dirty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endParaRPr>
            </a:p>
            <a:p>
              <a:pPr lvl="0" algn="just"/>
              <a:r>
                <a:rPr lang="kk-KZ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4) 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Сдает </a:t>
              </a:r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ЕНТ 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по двум </a:t>
              </a:r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предметам:</a:t>
              </a:r>
            </a:p>
            <a:p>
              <a:pPr marL="171450" lvl="0" indent="-171450" algn="just">
                <a:buFontTx/>
                <a:buChar char="-"/>
              </a:pPr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общепрофессиональные 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дисциплины</a:t>
              </a:r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;</a:t>
              </a:r>
            </a:p>
            <a:p>
              <a:pPr marL="171450" lvl="0" indent="-171450" algn="just">
                <a:buFontTx/>
                <a:buChar char="-"/>
              </a:pPr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специальные 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дисциплины</a:t>
              </a:r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. </a:t>
              </a:r>
            </a:p>
            <a:p>
              <a:pPr lvl="0" algn="just"/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В 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соответствии с образовательными группами в вузе утверждается перечень общепрофессиональных и специальных дисциплин (приказ МОН РК от 02.05.2017 г. № </a:t>
              </a:r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204 - приложение </a:t>
              </a:r>
              <a:r>
                <a:rPr lang="ru-RU" sz="1200" spc="-19" dirty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2</a:t>
              </a:r>
              <a:r>
                <a:rPr lang="ru-RU" sz="1200" spc="-19" dirty="0" smtClean="0">
                  <a:solidFill>
                    <a:srgbClr val="000000"/>
                  </a:solidFill>
                  <a:latin typeface="Palatino Linotype" pitchFamily="18" charset="0"/>
                  <a:cs typeface="Times New Roman" pitchFamily="18" charset="0"/>
                </a:rPr>
                <a:t>).</a:t>
              </a:r>
              <a:endParaRPr lang="ru-RU" sz="1200" spc="-19" dirty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7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3550" y="150070"/>
            <a:ext cx="670767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763"/>
              </a:lnSpc>
              <a:spcBef>
                <a:spcPct val="0"/>
              </a:spcBef>
              <a:defRPr sz="30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СРОКИ ЕНТ </a:t>
            </a:r>
            <a:endParaRPr lang="en-US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818564" y="1022060"/>
            <a:ext cx="8406075" cy="5391987"/>
            <a:chOff x="585525" y="1099809"/>
            <a:chExt cx="8406075" cy="5391987"/>
          </a:xfrm>
        </p:grpSpPr>
        <p:grpSp>
          <p:nvGrpSpPr>
            <p:cNvPr id="5" name="Group 4"/>
            <p:cNvGrpSpPr/>
            <p:nvPr/>
          </p:nvGrpSpPr>
          <p:grpSpPr>
            <a:xfrm>
              <a:off x="585525" y="2133600"/>
              <a:ext cx="3810000" cy="4343400"/>
              <a:chOff x="0" y="0"/>
              <a:chExt cx="6350000" cy="6350000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6009640" y="340360"/>
                    </a:moveTo>
                    <a:cubicBezTo>
                      <a:pt x="5905500" y="234950"/>
                      <a:pt x="5829300" y="116840"/>
                      <a:pt x="5784850" y="0"/>
                    </a:cubicBezTo>
                    <a:lnTo>
                      <a:pt x="565150" y="0"/>
                    </a:lnTo>
                    <a:cubicBezTo>
                      <a:pt x="520700" y="116840"/>
                      <a:pt x="444500" y="234950"/>
                      <a:pt x="340360" y="340360"/>
                    </a:cubicBezTo>
                    <a:cubicBezTo>
                      <a:pt x="234950" y="444500"/>
                      <a:pt x="116840" y="520700"/>
                      <a:pt x="0" y="565150"/>
                    </a:cubicBezTo>
                    <a:lnTo>
                      <a:pt x="0" y="5784850"/>
                    </a:lnTo>
                    <a:cubicBezTo>
                      <a:pt x="116840" y="5829300"/>
                      <a:pt x="234950" y="5905500"/>
                      <a:pt x="340360" y="6009640"/>
                    </a:cubicBezTo>
                    <a:cubicBezTo>
                      <a:pt x="353060" y="6022340"/>
                      <a:pt x="365760" y="6036310"/>
                      <a:pt x="378460" y="6049010"/>
                    </a:cubicBezTo>
                    <a:cubicBezTo>
                      <a:pt x="386080" y="6057900"/>
                      <a:pt x="393700" y="6065520"/>
                      <a:pt x="401320" y="6074410"/>
                    </a:cubicBezTo>
                    <a:cubicBezTo>
                      <a:pt x="408940" y="6083300"/>
                      <a:pt x="415290" y="6092190"/>
                      <a:pt x="422910" y="6099810"/>
                    </a:cubicBezTo>
                    <a:cubicBezTo>
                      <a:pt x="429260" y="6108700"/>
                      <a:pt x="436880" y="6117590"/>
                      <a:pt x="443230" y="6126480"/>
                    </a:cubicBezTo>
                    <a:lnTo>
                      <a:pt x="462280" y="6153150"/>
                    </a:lnTo>
                    <a:cubicBezTo>
                      <a:pt x="506730" y="6216650"/>
                      <a:pt x="542290" y="6282690"/>
                      <a:pt x="566420" y="6348730"/>
                    </a:cubicBezTo>
                    <a:lnTo>
                      <a:pt x="1057910" y="6348730"/>
                    </a:lnTo>
                    <a:lnTo>
                      <a:pt x="1057910" y="6350000"/>
                    </a:lnTo>
                    <a:lnTo>
                      <a:pt x="5784850" y="6350000"/>
                    </a:lnTo>
                    <a:cubicBezTo>
                      <a:pt x="5829300" y="6233160"/>
                      <a:pt x="5905500" y="6115050"/>
                      <a:pt x="6009640" y="6009640"/>
                    </a:cubicBezTo>
                    <a:cubicBezTo>
                      <a:pt x="6113780" y="5905500"/>
                      <a:pt x="6231890" y="5829300"/>
                      <a:pt x="6350000" y="5784850"/>
                    </a:cubicBezTo>
                    <a:lnTo>
                      <a:pt x="6350000" y="565150"/>
                    </a:lnTo>
                    <a:cubicBezTo>
                      <a:pt x="6233160" y="520700"/>
                      <a:pt x="6115050" y="444500"/>
                      <a:pt x="6009640" y="340360"/>
                    </a:cubicBezTo>
                    <a:close/>
                    <a:moveTo>
                      <a:pt x="5457190" y="740410"/>
                    </a:moveTo>
                    <a:cubicBezTo>
                      <a:pt x="5541010" y="740410"/>
                      <a:pt x="5609590" y="808990"/>
                      <a:pt x="5609590" y="892810"/>
                    </a:cubicBezTo>
                    <a:cubicBezTo>
                      <a:pt x="5609590" y="976630"/>
                      <a:pt x="5542280" y="1045210"/>
                      <a:pt x="5457190" y="1045210"/>
                    </a:cubicBezTo>
                    <a:cubicBezTo>
                      <a:pt x="5373370" y="1045210"/>
                      <a:pt x="5304790" y="976630"/>
                      <a:pt x="5304790" y="892810"/>
                    </a:cubicBezTo>
                    <a:cubicBezTo>
                      <a:pt x="5304790" y="808990"/>
                      <a:pt x="5373370" y="740410"/>
                      <a:pt x="5457190" y="740410"/>
                    </a:cubicBezTo>
                    <a:close/>
                    <a:moveTo>
                      <a:pt x="892810" y="740410"/>
                    </a:moveTo>
                    <a:cubicBezTo>
                      <a:pt x="976630" y="740410"/>
                      <a:pt x="1045210" y="808990"/>
                      <a:pt x="1045210" y="892810"/>
                    </a:cubicBezTo>
                    <a:cubicBezTo>
                      <a:pt x="1045210" y="976630"/>
                      <a:pt x="976630" y="1045210"/>
                      <a:pt x="892810" y="1045210"/>
                    </a:cubicBezTo>
                    <a:cubicBezTo>
                      <a:pt x="808990" y="1045210"/>
                      <a:pt x="740410" y="976630"/>
                      <a:pt x="740410" y="892810"/>
                    </a:cubicBezTo>
                    <a:cubicBezTo>
                      <a:pt x="740410" y="808990"/>
                      <a:pt x="808990" y="740410"/>
                      <a:pt x="892810" y="740410"/>
                    </a:cubicBezTo>
                    <a:close/>
                    <a:moveTo>
                      <a:pt x="892810" y="5609590"/>
                    </a:moveTo>
                    <a:cubicBezTo>
                      <a:pt x="808990" y="5609590"/>
                      <a:pt x="740410" y="5541010"/>
                      <a:pt x="740410" y="5457190"/>
                    </a:cubicBezTo>
                    <a:cubicBezTo>
                      <a:pt x="740410" y="5373370"/>
                      <a:pt x="808990" y="5304790"/>
                      <a:pt x="892810" y="5304790"/>
                    </a:cubicBezTo>
                    <a:cubicBezTo>
                      <a:pt x="976630" y="5304790"/>
                      <a:pt x="1045210" y="5373370"/>
                      <a:pt x="1045210" y="5457190"/>
                    </a:cubicBezTo>
                    <a:cubicBezTo>
                      <a:pt x="1045210" y="5541010"/>
                      <a:pt x="976630" y="5609590"/>
                      <a:pt x="892810" y="5609590"/>
                    </a:cubicBezTo>
                    <a:close/>
                    <a:moveTo>
                      <a:pt x="5457190" y="5609590"/>
                    </a:moveTo>
                    <a:cubicBezTo>
                      <a:pt x="5373370" y="5609590"/>
                      <a:pt x="5304790" y="5541010"/>
                      <a:pt x="5304790" y="5457190"/>
                    </a:cubicBezTo>
                    <a:cubicBezTo>
                      <a:pt x="5304790" y="5373370"/>
                      <a:pt x="5373370" y="5304790"/>
                      <a:pt x="5457190" y="5304790"/>
                    </a:cubicBezTo>
                    <a:cubicBezTo>
                      <a:pt x="5541010" y="5304790"/>
                      <a:pt x="5609590" y="5373370"/>
                      <a:pt x="5609590" y="5457190"/>
                    </a:cubicBezTo>
                    <a:cubicBezTo>
                      <a:pt x="5609590" y="5541010"/>
                      <a:pt x="5542280" y="5609590"/>
                      <a:pt x="5457190" y="5609590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7" name="Group 4"/>
            <p:cNvGrpSpPr/>
            <p:nvPr/>
          </p:nvGrpSpPr>
          <p:grpSpPr>
            <a:xfrm>
              <a:off x="5181600" y="2148396"/>
              <a:ext cx="3810000" cy="4343400"/>
              <a:chOff x="0" y="0"/>
              <a:chExt cx="6350000" cy="6350000"/>
            </a:xfrm>
          </p:grpSpPr>
          <p:sp>
            <p:nvSpPr>
              <p:cNvPr id="8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6009640" y="340360"/>
                    </a:moveTo>
                    <a:cubicBezTo>
                      <a:pt x="5905500" y="234950"/>
                      <a:pt x="5829300" y="116840"/>
                      <a:pt x="5784850" y="0"/>
                    </a:cubicBezTo>
                    <a:lnTo>
                      <a:pt x="565150" y="0"/>
                    </a:lnTo>
                    <a:cubicBezTo>
                      <a:pt x="520700" y="116840"/>
                      <a:pt x="444500" y="234950"/>
                      <a:pt x="340360" y="340360"/>
                    </a:cubicBezTo>
                    <a:cubicBezTo>
                      <a:pt x="234950" y="444500"/>
                      <a:pt x="116840" y="520700"/>
                      <a:pt x="0" y="565150"/>
                    </a:cubicBezTo>
                    <a:lnTo>
                      <a:pt x="0" y="5784850"/>
                    </a:lnTo>
                    <a:cubicBezTo>
                      <a:pt x="116840" y="5829300"/>
                      <a:pt x="234950" y="5905500"/>
                      <a:pt x="340360" y="6009640"/>
                    </a:cubicBezTo>
                    <a:cubicBezTo>
                      <a:pt x="353060" y="6022340"/>
                      <a:pt x="365760" y="6036310"/>
                      <a:pt x="378460" y="6049010"/>
                    </a:cubicBezTo>
                    <a:cubicBezTo>
                      <a:pt x="386080" y="6057900"/>
                      <a:pt x="393700" y="6065520"/>
                      <a:pt x="401320" y="6074410"/>
                    </a:cubicBezTo>
                    <a:cubicBezTo>
                      <a:pt x="408940" y="6083300"/>
                      <a:pt x="415290" y="6092190"/>
                      <a:pt x="422910" y="6099810"/>
                    </a:cubicBezTo>
                    <a:cubicBezTo>
                      <a:pt x="429260" y="6108700"/>
                      <a:pt x="436880" y="6117590"/>
                      <a:pt x="443230" y="6126480"/>
                    </a:cubicBezTo>
                    <a:lnTo>
                      <a:pt x="462280" y="6153150"/>
                    </a:lnTo>
                    <a:cubicBezTo>
                      <a:pt x="506730" y="6216650"/>
                      <a:pt x="542290" y="6282690"/>
                      <a:pt x="566420" y="6348730"/>
                    </a:cubicBezTo>
                    <a:lnTo>
                      <a:pt x="1057910" y="6348730"/>
                    </a:lnTo>
                    <a:lnTo>
                      <a:pt x="1057910" y="6350000"/>
                    </a:lnTo>
                    <a:lnTo>
                      <a:pt x="5784850" y="6350000"/>
                    </a:lnTo>
                    <a:cubicBezTo>
                      <a:pt x="5829300" y="6233160"/>
                      <a:pt x="5905500" y="6115050"/>
                      <a:pt x="6009640" y="6009640"/>
                    </a:cubicBezTo>
                    <a:cubicBezTo>
                      <a:pt x="6113780" y="5905500"/>
                      <a:pt x="6231890" y="5829300"/>
                      <a:pt x="6350000" y="5784850"/>
                    </a:cubicBezTo>
                    <a:lnTo>
                      <a:pt x="6350000" y="565150"/>
                    </a:lnTo>
                    <a:cubicBezTo>
                      <a:pt x="6233160" y="520700"/>
                      <a:pt x="6115050" y="444500"/>
                      <a:pt x="6009640" y="340360"/>
                    </a:cubicBezTo>
                    <a:close/>
                    <a:moveTo>
                      <a:pt x="5457190" y="740410"/>
                    </a:moveTo>
                    <a:cubicBezTo>
                      <a:pt x="5541010" y="740410"/>
                      <a:pt x="5609590" y="808990"/>
                      <a:pt x="5609590" y="892810"/>
                    </a:cubicBezTo>
                    <a:cubicBezTo>
                      <a:pt x="5609590" y="976630"/>
                      <a:pt x="5542280" y="1045210"/>
                      <a:pt x="5457190" y="1045210"/>
                    </a:cubicBezTo>
                    <a:cubicBezTo>
                      <a:pt x="5373370" y="1045210"/>
                      <a:pt x="5304790" y="976630"/>
                      <a:pt x="5304790" y="892810"/>
                    </a:cubicBezTo>
                    <a:cubicBezTo>
                      <a:pt x="5304790" y="808990"/>
                      <a:pt x="5373370" y="740410"/>
                      <a:pt x="5457190" y="740410"/>
                    </a:cubicBezTo>
                    <a:close/>
                    <a:moveTo>
                      <a:pt x="892810" y="740410"/>
                    </a:moveTo>
                    <a:cubicBezTo>
                      <a:pt x="976630" y="740410"/>
                      <a:pt x="1045210" y="808990"/>
                      <a:pt x="1045210" y="892810"/>
                    </a:cubicBezTo>
                    <a:cubicBezTo>
                      <a:pt x="1045210" y="976630"/>
                      <a:pt x="976630" y="1045210"/>
                      <a:pt x="892810" y="1045210"/>
                    </a:cubicBezTo>
                    <a:cubicBezTo>
                      <a:pt x="808990" y="1045210"/>
                      <a:pt x="740410" y="976630"/>
                      <a:pt x="740410" y="892810"/>
                    </a:cubicBezTo>
                    <a:cubicBezTo>
                      <a:pt x="740410" y="808990"/>
                      <a:pt x="808990" y="740410"/>
                      <a:pt x="892810" y="740410"/>
                    </a:cubicBezTo>
                    <a:close/>
                    <a:moveTo>
                      <a:pt x="892810" y="5609590"/>
                    </a:moveTo>
                    <a:cubicBezTo>
                      <a:pt x="808990" y="5609590"/>
                      <a:pt x="740410" y="5541010"/>
                      <a:pt x="740410" y="5457190"/>
                    </a:cubicBezTo>
                    <a:cubicBezTo>
                      <a:pt x="740410" y="5373370"/>
                      <a:pt x="808990" y="5304790"/>
                      <a:pt x="892810" y="5304790"/>
                    </a:cubicBezTo>
                    <a:cubicBezTo>
                      <a:pt x="976630" y="5304790"/>
                      <a:pt x="1045210" y="5373370"/>
                      <a:pt x="1045210" y="5457190"/>
                    </a:cubicBezTo>
                    <a:cubicBezTo>
                      <a:pt x="1045210" y="5541010"/>
                      <a:pt x="976630" y="5609590"/>
                      <a:pt x="892810" y="5609590"/>
                    </a:cubicBezTo>
                    <a:close/>
                    <a:moveTo>
                      <a:pt x="5457190" y="5609590"/>
                    </a:moveTo>
                    <a:cubicBezTo>
                      <a:pt x="5373370" y="5609590"/>
                      <a:pt x="5304790" y="5541010"/>
                      <a:pt x="5304790" y="5457190"/>
                    </a:cubicBezTo>
                    <a:cubicBezTo>
                      <a:pt x="5304790" y="5373370"/>
                      <a:pt x="5373370" y="5304790"/>
                      <a:pt x="5457190" y="5304790"/>
                    </a:cubicBezTo>
                    <a:cubicBezTo>
                      <a:pt x="5541010" y="5304790"/>
                      <a:pt x="5609590" y="5373370"/>
                      <a:pt x="5609590" y="5457190"/>
                    </a:cubicBezTo>
                    <a:cubicBezTo>
                      <a:pt x="5609590" y="5541010"/>
                      <a:pt x="5542280" y="5609590"/>
                      <a:pt x="5457190" y="5609590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19" name="Группа 18"/>
            <p:cNvGrpSpPr/>
            <p:nvPr/>
          </p:nvGrpSpPr>
          <p:grpSpPr>
            <a:xfrm>
              <a:off x="915526" y="1099809"/>
              <a:ext cx="3159762" cy="862457"/>
              <a:chOff x="915526" y="838200"/>
              <a:chExt cx="3159762" cy="862457"/>
            </a:xfrm>
          </p:grpSpPr>
          <p:grpSp>
            <p:nvGrpSpPr>
              <p:cNvPr id="9" name="그룹 35">
                <a:extLst>
                  <a:ext uri="{FF2B5EF4-FFF2-40B4-BE49-F238E27FC236}">
                    <a16:creationId xmlns:a16="http://schemas.microsoft.com/office/drawing/2014/main" xmlns="" id="{1DC554CB-C399-430A-A3BA-A62454EA7A8F}"/>
                  </a:ext>
                </a:extLst>
              </p:cNvPr>
              <p:cNvGrpSpPr/>
              <p:nvPr/>
            </p:nvGrpSpPr>
            <p:grpSpPr>
              <a:xfrm>
                <a:off x="915526" y="838200"/>
                <a:ext cx="3159762" cy="862457"/>
                <a:chOff x="4784616" y="3478363"/>
                <a:chExt cx="1764484" cy="792088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10" name="Chevron 5">
                  <a:extLst>
                    <a:ext uri="{FF2B5EF4-FFF2-40B4-BE49-F238E27FC236}">
                      <a16:creationId xmlns:a16="http://schemas.microsoft.com/office/drawing/2014/main" xmlns="" id="{3E7BD89C-E4B8-498B-95C1-6338B2705FB4}"/>
                    </a:ext>
                  </a:extLst>
                </p:cNvPr>
                <p:cNvSpPr/>
                <p:nvPr/>
              </p:nvSpPr>
              <p:spPr>
                <a:xfrm>
                  <a:off x="5056356" y="3478363"/>
                  <a:ext cx="1492744" cy="792088"/>
                </a:xfrm>
                <a:prstGeom prst="chevron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hevron 11">
                  <a:extLst>
                    <a:ext uri="{FF2B5EF4-FFF2-40B4-BE49-F238E27FC236}">
                      <a16:creationId xmlns:a16="http://schemas.microsoft.com/office/drawing/2014/main" xmlns="" id="{BEDC1110-39F4-4D79-8BA3-8067405C2025}"/>
                    </a:ext>
                  </a:extLst>
                </p:cNvPr>
                <p:cNvSpPr/>
                <p:nvPr/>
              </p:nvSpPr>
              <p:spPr>
                <a:xfrm>
                  <a:off x="4784616" y="3478363"/>
                  <a:ext cx="326756" cy="792088"/>
                </a:xfrm>
                <a:prstGeom prst="chevron">
                  <a:avLst>
                    <a:gd name="adj" fmla="val 49679"/>
                  </a:avLst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828800" y="869660"/>
                <a:ext cx="21526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1600" b="1" spc="-19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На сокращенный срок обучения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5527038" y="1115733"/>
              <a:ext cx="3159762" cy="862457"/>
              <a:chOff x="915526" y="838200"/>
              <a:chExt cx="3159762" cy="862457"/>
            </a:xfrm>
          </p:grpSpPr>
          <p:grpSp>
            <p:nvGrpSpPr>
              <p:cNvPr id="21" name="그룹 35">
                <a:extLst>
                  <a:ext uri="{FF2B5EF4-FFF2-40B4-BE49-F238E27FC236}">
                    <a16:creationId xmlns:a16="http://schemas.microsoft.com/office/drawing/2014/main" xmlns="" id="{1DC554CB-C399-430A-A3BA-A62454EA7A8F}"/>
                  </a:ext>
                </a:extLst>
              </p:cNvPr>
              <p:cNvGrpSpPr/>
              <p:nvPr/>
            </p:nvGrpSpPr>
            <p:grpSpPr>
              <a:xfrm>
                <a:off x="915526" y="838200"/>
                <a:ext cx="3159762" cy="862457"/>
                <a:chOff x="4784616" y="3478363"/>
                <a:chExt cx="1764484" cy="792088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23" name="Chevron 5">
                  <a:extLst>
                    <a:ext uri="{FF2B5EF4-FFF2-40B4-BE49-F238E27FC236}">
                      <a16:creationId xmlns:a16="http://schemas.microsoft.com/office/drawing/2014/main" xmlns="" id="{3E7BD89C-E4B8-498B-95C1-6338B2705FB4}"/>
                    </a:ext>
                  </a:extLst>
                </p:cNvPr>
                <p:cNvSpPr/>
                <p:nvPr/>
              </p:nvSpPr>
              <p:spPr>
                <a:xfrm>
                  <a:off x="5056356" y="3478363"/>
                  <a:ext cx="1492744" cy="792088"/>
                </a:xfrm>
                <a:prstGeom prst="chevron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Chevron 11">
                  <a:extLst>
                    <a:ext uri="{FF2B5EF4-FFF2-40B4-BE49-F238E27FC236}">
                      <a16:creationId xmlns:a16="http://schemas.microsoft.com/office/drawing/2014/main" xmlns="" id="{BEDC1110-39F4-4D79-8BA3-8067405C2025}"/>
                    </a:ext>
                  </a:extLst>
                </p:cNvPr>
                <p:cNvSpPr/>
                <p:nvPr/>
              </p:nvSpPr>
              <p:spPr>
                <a:xfrm>
                  <a:off x="4784616" y="3478363"/>
                  <a:ext cx="326756" cy="792088"/>
                </a:xfrm>
                <a:prstGeom prst="chevron">
                  <a:avLst>
                    <a:gd name="adj" fmla="val 49679"/>
                  </a:avLst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792808" y="1012994"/>
                <a:ext cx="21526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1600" b="1" spc="-19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На </a:t>
                </a:r>
                <a:r>
                  <a:rPr lang="kk-KZ" sz="1600" b="1" spc="-19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полный срок обучения</a:t>
                </a:r>
                <a:endParaRPr lang="ru-RU" sz="1600" b="1" spc="-19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19866"/>
              </p:ext>
            </p:extLst>
          </p:nvPr>
        </p:nvGraphicFramePr>
        <p:xfrm>
          <a:off x="1009064" y="3276600"/>
          <a:ext cx="3429000" cy="15623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14500"/>
                <a:gridCol w="17145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 Semi-Bold Bold" charset="-52"/>
                        </a:rPr>
                        <a:t>Срок подачи заявления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ontserrat Semi-Bold Bold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 Semi-Bold Bold" charset="-52"/>
                        </a:rPr>
                        <a:t>Срок тестирования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590"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ontserrat Semi-Bold Bold" charset="-52"/>
                        </a:rPr>
                        <a:t>С 28 апреля по 14 мая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ontserrat Semi-Bold Bold" charset="-52"/>
                          <a:ea typeface="+mn-ea"/>
                          <a:cs typeface="+mn-cs"/>
                        </a:rPr>
                        <a:t>С 16 мая по 5 июля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60308"/>
              </p:ext>
            </p:extLst>
          </p:nvPr>
        </p:nvGraphicFramePr>
        <p:xfrm>
          <a:off x="5605139" y="2918880"/>
          <a:ext cx="3429000" cy="26173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14500"/>
                <a:gridCol w="1714500"/>
              </a:tblGrid>
              <a:tr h="529871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 Semi-Bold Bold" charset="-52"/>
                        </a:rPr>
                        <a:t>Срок подачи заявления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ontserrat Semi-Bold Bold" charset="-52"/>
                        </a:rPr>
                        <a:t>Срок тестирования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2975"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ontserrat Semi-Bold Bold" charset="-52"/>
                        </a:rPr>
                        <a:t>С 20 февраля по 10 марта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ontserrat Semi-Bold Bold" charset="-52"/>
                          <a:ea typeface="+mn-ea"/>
                          <a:cs typeface="+mn-cs"/>
                        </a:rPr>
                        <a:t>С 1 по 31 марта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999"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ontserrat Semi-Bold Bold" charset="-52"/>
                        </a:rPr>
                        <a:t>С 28 апреля по 14 мая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ontserrat Semi-Bold Bold" charset="-52"/>
                          <a:ea typeface="+mn-ea"/>
                          <a:cs typeface="+mn-cs"/>
                        </a:rPr>
                        <a:t>С 16 мая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Montserrat Semi-Bold Bold" charset="-52"/>
                          <a:ea typeface="+mn-ea"/>
                          <a:cs typeface="+mn-cs"/>
                        </a:rPr>
                        <a:t> по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ontserrat Semi-Bold Bold" charset="-52"/>
                          <a:ea typeface="+mn-ea"/>
                          <a:cs typeface="+mn-cs"/>
                        </a:rPr>
                        <a:t> 5 июля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97"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ontserrat Semi-Bold Bold" charset="-52"/>
                        </a:rPr>
                        <a:t>С 15 по 30 июля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363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ontserrat Semi-Bold Bold" charset="-52"/>
                          <a:ea typeface="+mn-ea"/>
                          <a:cs typeface="+mn-cs"/>
                        </a:rPr>
                        <a:t>С 10 по 20 августа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Rectangle 30"/>
          <p:cNvSpPr>
            <a:spLocks noChangeAspect="1"/>
          </p:cNvSpPr>
          <p:nvPr/>
        </p:nvSpPr>
        <p:spPr>
          <a:xfrm>
            <a:off x="4585802" y="1053519"/>
            <a:ext cx="900598" cy="110519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8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3550" y="76200"/>
            <a:ext cx="670767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763"/>
              </a:lnSpc>
              <a:spcBef>
                <a:spcPct val="0"/>
              </a:spcBef>
              <a:defRPr sz="30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ПОДАЧА ЗАЯВЛЕНИЯ НА ЕНТ</a:t>
            </a:r>
            <a:endParaRPr lang="en-US" dirty="0"/>
          </a:p>
        </p:txBody>
      </p:sp>
      <p:pic>
        <p:nvPicPr>
          <p:cNvPr id="1030" name="Picture 6" descr="C:\Program Files (x86)\Microsoft Office\MEDIA\OFFICE14\Bullets\BD1469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6"/>
          <p:cNvGrpSpPr/>
          <p:nvPr/>
        </p:nvGrpSpPr>
        <p:grpSpPr>
          <a:xfrm>
            <a:off x="180975" y="649219"/>
            <a:ext cx="9544050" cy="6059137"/>
            <a:chOff x="0" y="0"/>
            <a:chExt cx="1675130" cy="1678940"/>
          </a:xfrm>
          <a:solidFill>
            <a:schemeClr val="bg1"/>
          </a:solidFill>
        </p:grpSpPr>
        <p:sp>
          <p:nvSpPr>
            <p:cNvPr id="11" name="Freeform 7"/>
            <p:cNvSpPr/>
            <p:nvPr/>
          </p:nvSpPr>
          <p:spPr>
            <a:xfrm>
              <a:off x="92710" y="106680"/>
              <a:ext cx="1570990" cy="1559560"/>
            </a:xfrm>
            <a:custGeom>
              <a:avLst/>
              <a:gdLst/>
              <a:ahLst/>
              <a:cxnLst/>
              <a:rect l="l" t="t" r="r" b="b"/>
              <a:pathLst>
                <a:path w="1570990" h="1559560">
                  <a:moveTo>
                    <a:pt x="1544320" y="1370330"/>
                  </a:moveTo>
                  <a:cubicBezTo>
                    <a:pt x="1544320" y="1457960"/>
                    <a:pt x="1468120" y="1529080"/>
                    <a:pt x="1386840" y="1529080"/>
                  </a:cubicBezTo>
                  <a:lnTo>
                    <a:pt x="66040" y="1529080"/>
                  </a:lnTo>
                  <a:cubicBezTo>
                    <a:pt x="43180" y="1529080"/>
                    <a:pt x="20320" y="1524000"/>
                    <a:pt x="0" y="1515110"/>
                  </a:cubicBezTo>
                  <a:cubicBezTo>
                    <a:pt x="26670" y="1543050"/>
                    <a:pt x="63500" y="1559560"/>
                    <a:pt x="104140" y="1559560"/>
                  </a:cubicBezTo>
                  <a:lnTo>
                    <a:pt x="1424940" y="1559560"/>
                  </a:lnTo>
                  <a:cubicBezTo>
                    <a:pt x="1504950" y="1559560"/>
                    <a:pt x="1570990" y="1493520"/>
                    <a:pt x="1570990" y="1413510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1370330"/>
                  </a:lnTo>
                  <a:lnTo>
                    <a:pt x="1544320" y="1370330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</p:sp>
        <p:sp>
          <p:nvSpPr>
            <p:cNvPr id="12" name="Freeform 8"/>
            <p:cNvSpPr/>
            <p:nvPr/>
          </p:nvSpPr>
          <p:spPr>
            <a:xfrm>
              <a:off x="22253" y="20729"/>
              <a:ext cx="1610360" cy="1610360"/>
            </a:xfrm>
            <a:custGeom>
              <a:avLst/>
              <a:gdLst/>
              <a:ahLst/>
              <a:cxnLst/>
              <a:rect l="l" t="t" r="r" b="b"/>
              <a:pathLst>
                <a:path w="1610360" h="1610360">
                  <a:moveTo>
                    <a:pt x="146050" y="1610360"/>
                  </a:moveTo>
                  <a:lnTo>
                    <a:pt x="1464310" y="1610360"/>
                  </a:lnTo>
                  <a:cubicBezTo>
                    <a:pt x="1544320" y="1610360"/>
                    <a:pt x="1610360" y="1544320"/>
                    <a:pt x="1610360" y="1464310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464310"/>
                  </a:lnTo>
                  <a:cubicBezTo>
                    <a:pt x="0" y="1545590"/>
                    <a:pt x="66040" y="1610360"/>
                    <a:pt x="146050" y="1610360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</p:sp>
        <p:sp>
          <p:nvSpPr>
            <p:cNvPr id="13" name="Freeform 9"/>
            <p:cNvSpPr/>
            <p:nvPr/>
          </p:nvSpPr>
          <p:spPr>
            <a:xfrm>
              <a:off x="0" y="0"/>
              <a:ext cx="1675130" cy="1678940"/>
            </a:xfrm>
            <a:custGeom>
              <a:avLst/>
              <a:gdLst/>
              <a:ahLst/>
              <a:cxnLst/>
              <a:rect l="l" t="t" r="r" b="b"/>
              <a:pathLst>
                <a:path w="1675130" h="1678940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477010"/>
                  </a:lnTo>
                  <a:cubicBezTo>
                    <a:pt x="0" y="1529080"/>
                    <a:pt x="25400" y="1574800"/>
                    <a:pt x="63500" y="1604010"/>
                  </a:cubicBezTo>
                  <a:cubicBezTo>
                    <a:pt x="91440" y="1648460"/>
                    <a:pt x="140970" y="1678940"/>
                    <a:pt x="198120" y="1678940"/>
                  </a:cubicBezTo>
                  <a:lnTo>
                    <a:pt x="1516380" y="1678940"/>
                  </a:lnTo>
                  <a:cubicBezTo>
                    <a:pt x="1604010" y="1678940"/>
                    <a:pt x="1675130" y="1607820"/>
                    <a:pt x="1675130" y="1520190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147701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1477010"/>
                  </a:lnTo>
                  <a:cubicBezTo>
                    <a:pt x="1623060" y="1557020"/>
                    <a:pt x="1557020" y="1623060"/>
                    <a:pt x="1477010" y="1623060"/>
                  </a:cubicBezTo>
                  <a:lnTo>
                    <a:pt x="158750" y="1623060"/>
                  </a:lnTo>
                  <a:cubicBezTo>
                    <a:pt x="78740" y="1623060"/>
                    <a:pt x="12700" y="1558290"/>
                    <a:pt x="12700" y="1477010"/>
                  </a:cubicBezTo>
                  <a:close/>
                  <a:moveTo>
                    <a:pt x="1663700" y="1520190"/>
                  </a:moveTo>
                  <a:cubicBezTo>
                    <a:pt x="1663700" y="1600200"/>
                    <a:pt x="1596390" y="1666240"/>
                    <a:pt x="1516380" y="1666240"/>
                  </a:cubicBezTo>
                  <a:lnTo>
                    <a:pt x="198120" y="1666240"/>
                  </a:lnTo>
                  <a:cubicBezTo>
                    <a:pt x="157480" y="1666240"/>
                    <a:pt x="120650" y="1649730"/>
                    <a:pt x="93980" y="1621790"/>
                  </a:cubicBezTo>
                  <a:cubicBezTo>
                    <a:pt x="114300" y="1630680"/>
                    <a:pt x="135890" y="1635760"/>
                    <a:pt x="160020" y="1635760"/>
                  </a:cubicBezTo>
                  <a:lnTo>
                    <a:pt x="1478280" y="1635760"/>
                  </a:lnTo>
                  <a:cubicBezTo>
                    <a:pt x="1565910" y="1635760"/>
                    <a:pt x="1637030" y="1564640"/>
                    <a:pt x="1637030" y="1477010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1520190"/>
                  </a:lnTo>
                  <a:cubicBezTo>
                    <a:pt x="1663700" y="1520190"/>
                    <a:pt x="1663700" y="1520190"/>
                    <a:pt x="1663700" y="1520190"/>
                  </a:cubicBez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3" name="Прямоугольник 2"/>
          <p:cNvSpPr/>
          <p:nvPr/>
        </p:nvSpPr>
        <p:spPr>
          <a:xfrm>
            <a:off x="557814" y="801076"/>
            <a:ext cx="88392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0" algn="ctr">
              <a:buNone/>
            </a:pPr>
            <a:r>
              <a:rPr lang="ru-RU" sz="1600" dirty="0">
                <a:latin typeface="Montserrat Semi-Bold Bold" charset="-52"/>
              </a:rPr>
              <a:t>На ЕНТ </a:t>
            </a:r>
            <a:r>
              <a:rPr lang="ru-RU" sz="1600" dirty="0" smtClean="0">
                <a:latin typeface="Montserrat Semi-Bold Bold" charset="-52"/>
              </a:rPr>
              <a:t>регистрируется </a:t>
            </a:r>
            <a:r>
              <a:rPr lang="ru-RU" sz="1600" dirty="0">
                <a:latin typeface="Montserrat Semi-Bold Bold" charset="-52"/>
              </a:rPr>
              <a:t>онлайн через сайт </a:t>
            </a:r>
            <a:r>
              <a:rPr lang="ru-RU" sz="1600" dirty="0" smtClean="0">
                <a:latin typeface="Montserrat Semi-Bold Bold" charset="-52"/>
              </a:rPr>
              <a:t>НЦТ по </a:t>
            </a:r>
            <a:r>
              <a:rPr lang="ru-RU" sz="1600" dirty="0">
                <a:latin typeface="Montserrat Semi-Bold Bold" charset="-52"/>
              </a:rPr>
              <a:t>ссылке</a:t>
            </a:r>
            <a:r>
              <a:rPr lang="ru-RU" sz="1600" dirty="0" smtClean="0">
                <a:latin typeface="Montserrat Semi-Bold Bold" charset="-52"/>
              </a:rPr>
              <a:t> </a:t>
            </a:r>
            <a:r>
              <a:rPr lang="ru-RU" sz="1600" dirty="0">
                <a:latin typeface="Montserrat Semi-Bold Bold" charset="-52"/>
              </a:rPr>
              <a:t>https://app.testcenter.kz </a:t>
            </a:r>
            <a:r>
              <a:rPr lang="ru-RU" sz="1600" dirty="0" smtClean="0">
                <a:latin typeface="Montserrat Semi-Bold Bold" charset="-52"/>
              </a:rPr>
              <a:t>/</a:t>
            </a:r>
            <a:r>
              <a:rPr lang="kk-KZ" sz="1600" dirty="0" smtClean="0">
                <a:latin typeface="Montserrat Semi-Bold Bold" charset="-52"/>
              </a:rPr>
              <a:t>.</a:t>
            </a:r>
            <a:endParaRPr lang="kk-KZ" sz="1600" dirty="0">
              <a:latin typeface="Montserrat Semi-Bold Bold" charset="-52"/>
            </a:endParaRPr>
          </a:p>
          <a:p>
            <a:pPr marL="45720" indent="0">
              <a:buNone/>
            </a:pPr>
            <a:endParaRPr lang="kk-KZ" sz="800" dirty="0" smtClean="0">
              <a:solidFill>
                <a:schemeClr val="accent2">
                  <a:lumMod val="75000"/>
                </a:schemeClr>
              </a:solidFill>
              <a:latin typeface="Montserrat Semi-Bold Bold" charset="-52"/>
            </a:endParaRPr>
          </a:p>
          <a:p>
            <a:pPr marL="44450" indent="311150">
              <a:buNone/>
            </a:pPr>
            <a:r>
              <a:rPr lang="kk-KZ" sz="1400" dirty="0">
                <a:solidFill>
                  <a:schemeClr val="accent2">
                    <a:lumMod val="75000"/>
                  </a:schemeClr>
                </a:solidFill>
                <a:latin typeface="Montserrat Semi-Bold Bold" charset="-52"/>
              </a:rPr>
              <a:t>Процедура подачи заявления: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ontserrat Semi-Bold Bold" charset="-52"/>
            </a:endParaRPr>
          </a:p>
          <a:p>
            <a:pPr marL="45720" indent="0">
              <a:buNone/>
            </a:pPr>
            <a:endParaRPr lang="kk-KZ" sz="800" dirty="0" smtClean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 smtClean="0">
                <a:latin typeface="Montserrat Semi-Bold Bold" charset="-52"/>
              </a:rPr>
              <a:t>1</a:t>
            </a:r>
            <a:r>
              <a:rPr lang="kk-KZ" sz="1400" dirty="0">
                <a:latin typeface="Montserrat Semi-Bold Bold" charset="-52"/>
              </a:rPr>
              <a:t>) </a:t>
            </a:r>
            <a:r>
              <a:rPr lang="ru-RU" sz="1400" dirty="0">
                <a:latin typeface="Montserrat Semi-Bold Bold" charset="-52"/>
              </a:rPr>
              <a:t>https://app.testcenter.kz / доступ к сайту и выбор языка интерфейса</a:t>
            </a:r>
            <a:r>
              <a:rPr lang="kk-KZ" sz="1400" dirty="0" smtClean="0">
                <a:latin typeface="Montserrat Semi-Bold Bold" charset="-52"/>
              </a:rPr>
              <a:t>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 smtClean="0">
                <a:latin typeface="Montserrat Semi-Bold Bold" charset="-52"/>
              </a:rPr>
              <a:t>2) </a:t>
            </a:r>
            <a:r>
              <a:rPr lang="ru-RU" sz="1400" dirty="0" smtClean="0">
                <a:latin typeface="Montserrat Semi-Bold Bold" charset="-52"/>
              </a:rPr>
              <a:t>пройти </a:t>
            </a:r>
            <a:r>
              <a:rPr lang="ru-RU" sz="1400" dirty="0">
                <a:latin typeface="Montserrat Semi-Bold Bold" charset="-52"/>
              </a:rPr>
              <a:t>регистрацию с указанием электронной почты (обязательно подтвердит электронную </a:t>
            </a:r>
            <a:r>
              <a:rPr lang="ru-RU" sz="1400" dirty="0" smtClean="0">
                <a:latin typeface="Montserrat Semi-Bold Bold" charset="-52"/>
              </a:rPr>
              <a:t>почту, пройдя по ссылке указанной в письме пришедшей </a:t>
            </a:r>
            <a:r>
              <a:rPr lang="ru-RU" sz="1400" dirty="0">
                <a:latin typeface="Montserrat Semi-Bold Bold" charset="-52"/>
              </a:rPr>
              <a:t>на электронную почту</a:t>
            </a:r>
            <a:r>
              <a:rPr lang="ru-RU" sz="1400" dirty="0" smtClean="0">
                <a:latin typeface="Montserrat Semi-Bold Bold" charset="-52"/>
              </a:rPr>
              <a:t>,</a:t>
            </a:r>
            <a:r>
              <a:rPr lang="kk-KZ" sz="1400" dirty="0" smtClean="0">
                <a:latin typeface="Montserrat Semi-Bold Bold" charset="-52"/>
              </a:rPr>
              <a:t>);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3) </a:t>
            </a:r>
            <a:r>
              <a:rPr lang="ru-RU" sz="1400" dirty="0">
                <a:latin typeface="Montserrat Semi-Bold Bold" charset="-52"/>
              </a:rPr>
              <a:t>авторизация по полученному логину и паролю (письмо с логином и паролем нельзя </a:t>
            </a:r>
            <a:r>
              <a:rPr lang="ru-RU" sz="1400" dirty="0" smtClean="0">
                <a:latin typeface="Montserrat Semi-Bold Bold" charset="-52"/>
              </a:rPr>
              <a:t>удалять </a:t>
            </a:r>
            <a:r>
              <a:rPr lang="ru-RU" sz="1400" dirty="0">
                <a:latin typeface="Montserrat Semi-Bold Bold" charset="-52"/>
              </a:rPr>
              <a:t>до начала тестирования</a:t>
            </a:r>
            <a:r>
              <a:rPr lang="kk-KZ" sz="1400" dirty="0" smtClean="0">
                <a:latin typeface="Montserrat Semi-Bold Bold" charset="-52"/>
              </a:rPr>
              <a:t>);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4) </a:t>
            </a:r>
            <a:r>
              <a:rPr lang="ru-RU" sz="1400" dirty="0">
                <a:latin typeface="Montserrat Semi-Bold Bold" charset="-52"/>
              </a:rPr>
              <a:t>Указать ИИН и нажать кнопку поиска (фамилия, имя и отчество выводятся автоматически) и указать номер контактного телефона</a:t>
            </a:r>
            <a:r>
              <a:rPr lang="kk-KZ" sz="1400" dirty="0" smtClean="0">
                <a:latin typeface="Montserrat Semi-Bold Bold" charset="-52"/>
              </a:rPr>
              <a:t>;</a:t>
            </a:r>
            <a:endParaRPr lang="ru-RU" sz="1400" dirty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>
                <a:latin typeface="Montserrat Semi-Bold Bold" charset="-52"/>
              </a:rPr>
              <a:t>5) </a:t>
            </a:r>
            <a:r>
              <a:rPr lang="ru-RU" sz="1400" dirty="0">
                <a:latin typeface="Montserrat Semi-Bold Bold" charset="-52"/>
              </a:rPr>
              <a:t>Выберите раздел "Подать заявку" и укажите категорию участника</a:t>
            </a:r>
            <a:r>
              <a:rPr lang="ru-RU" sz="1400" dirty="0" smtClean="0">
                <a:latin typeface="Montserrat Semi-Bold Bold" charset="-52"/>
              </a:rPr>
              <a:t>;</a:t>
            </a:r>
          </a:p>
          <a:p>
            <a:pPr indent="355600">
              <a:buNone/>
            </a:pPr>
            <a:r>
              <a:rPr lang="kk-KZ" sz="1400" dirty="0" smtClean="0">
                <a:latin typeface="Montserrat Semi-Bold Bold" charset="-52"/>
              </a:rPr>
              <a:t>6) </a:t>
            </a:r>
            <a:r>
              <a:rPr lang="ru-RU" sz="1400" dirty="0">
                <a:latin typeface="Montserrat Semi-Bold Bold" charset="-52"/>
              </a:rPr>
              <a:t>заполнить необходимые регистрационные данные и выбрать следующие данные</a:t>
            </a:r>
            <a:r>
              <a:rPr lang="ru-RU" sz="1400" dirty="0" smtClean="0">
                <a:latin typeface="Montserrat Semi-Bold Bold" charset="-52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Montserrat Semi-Bold Bold" charset="-52"/>
              </a:rPr>
              <a:t>язык </a:t>
            </a:r>
            <a:r>
              <a:rPr lang="ru-RU" sz="1400" dirty="0">
                <a:latin typeface="Montserrat Semi-Bold Bold" charset="-52"/>
              </a:rPr>
              <a:t>сдачи</a:t>
            </a:r>
            <a:r>
              <a:rPr lang="ru-RU" sz="1400" dirty="0" smtClean="0">
                <a:latin typeface="Montserrat Semi-Bold Bold" charset="-52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Montserrat Semi-Bold Bold" charset="-52"/>
              </a:rPr>
              <a:t>комбинация профильных </a:t>
            </a:r>
            <a:r>
              <a:rPr lang="ru-RU" sz="1400" dirty="0">
                <a:latin typeface="Montserrat Semi-Bold Bold" charset="-52"/>
              </a:rPr>
              <a:t>предметов</a:t>
            </a:r>
            <a:r>
              <a:rPr lang="ru-RU" sz="1400" dirty="0" smtClean="0">
                <a:latin typeface="Montserrat Semi-Bold Bold" charset="-52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Montserrat Semi-Bold Bold" charset="-52"/>
              </a:rPr>
              <a:t>дата</a:t>
            </a:r>
            <a:r>
              <a:rPr lang="ru-RU" sz="1400" dirty="0">
                <a:latin typeface="Montserrat Semi-Bold Bold" charset="-52"/>
              </a:rPr>
              <a:t>, </a:t>
            </a:r>
            <a:r>
              <a:rPr lang="ru-RU" sz="1400" dirty="0" smtClean="0">
                <a:latin typeface="Montserrat Semi-Bold Bold" charset="-52"/>
              </a:rPr>
              <a:t>время </a:t>
            </a:r>
            <a:r>
              <a:rPr lang="ru-RU" sz="1400" dirty="0">
                <a:latin typeface="Montserrat Semi-Bold Bold" charset="-52"/>
              </a:rPr>
              <a:t>и место тестирования и обязательное ознакомление с правилами</a:t>
            </a:r>
            <a:r>
              <a:rPr lang="kk-KZ" sz="1400" dirty="0" smtClean="0">
                <a:latin typeface="Montserrat Semi-Bold Bold" charset="-52"/>
              </a:rPr>
              <a:t>;</a:t>
            </a:r>
            <a:endParaRPr lang="ru-RU" sz="1400" dirty="0" smtClean="0">
              <a:latin typeface="Montserrat Semi-Bold Bold" charset="-52"/>
            </a:endParaRPr>
          </a:p>
          <a:p>
            <a:pPr indent="355600">
              <a:buNone/>
            </a:pPr>
            <a:r>
              <a:rPr lang="kk-KZ" sz="1400" dirty="0" smtClean="0">
                <a:latin typeface="Montserrat Semi-Bold Bold" charset="-52"/>
              </a:rPr>
              <a:t>7) </a:t>
            </a:r>
            <a:r>
              <a:rPr lang="ru-RU" sz="1400" dirty="0">
                <a:latin typeface="Montserrat Semi-Bold Bold" charset="-52"/>
              </a:rPr>
              <a:t>выберите желаемый способ оплаты и произведите оплату для </a:t>
            </a:r>
            <a:r>
              <a:rPr lang="ru-RU" sz="1400" dirty="0" smtClean="0">
                <a:latin typeface="Montserrat Semi-Bold Bold" charset="-52"/>
              </a:rPr>
              <a:t>тестирования</a:t>
            </a:r>
          </a:p>
          <a:p>
            <a:pPr indent="355600">
              <a:buNone/>
            </a:pPr>
            <a:r>
              <a:rPr lang="kk-KZ" sz="1400" dirty="0" smtClean="0">
                <a:latin typeface="Montserrat Semi-Bold Bold" charset="-52"/>
              </a:rPr>
              <a:t>8</a:t>
            </a:r>
            <a:r>
              <a:rPr lang="kk-KZ" sz="1400" dirty="0">
                <a:latin typeface="Montserrat Semi-Bold Bold" charset="-52"/>
              </a:rPr>
              <a:t>) </a:t>
            </a:r>
            <a:r>
              <a:rPr lang="ru-RU" sz="1400" dirty="0">
                <a:latin typeface="Montserrat Semi-Bold Bold" charset="-52"/>
              </a:rPr>
              <a:t>После оплаты при </a:t>
            </a:r>
            <a:r>
              <a:rPr lang="ru-RU" sz="1400" dirty="0" smtClean="0">
                <a:latin typeface="Montserrat Semi-Bold Bold" charset="-52"/>
              </a:rPr>
              <a:t>необходимости можно внести </a:t>
            </a:r>
            <a:r>
              <a:rPr lang="ru-RU" sz="1400" dirty="0">
                <a:latin typeface="Montserrat Semi-Bold Bold" charset="-52"/>
              </a:rPr>
              <a:t>изменения в заявление в разделе </a:t>
            </a:r>
            <a:r>
              <a:rPr lang="ru-RU" sz="1400" dirty="0" smtClean="0">
                <a:latin typeface="Montserrat Semi-Bold Bold" charset="-52"/>
              </a:rPr>
              <a:t>"</a:t>
            </a:r>
            <a:r>
              <a:rPr lang="ru-RU" sz="1400" dirty="0">
                <a:latin typeface="Montserrat Semi-Bold Bold" charset="-52"/>
              </a:rPr>
              <a:t>Мои действия" </a:t>
            </a:r>
            <a:r>
              <a:rPr lang="kk-KZ" sz="1400" dirty="0" smtClean="0">
                <a:latin typeface="Montserrat Semi-Bold Bold" charset="-52"/>
              </a:rPr>
              <a:t>.</a:t>
            </a:r>
            <a:endParaRPr lang="kk-KZ" sz="1400" dirty="0" smtClean="0">
              <a:solidFill>
                <a:schemeClr val="accent6">
                  <a:lumMod val="75000"/>
                </a:schemeClr>
              </a:solidFill>
              <a:latin typeface="Montserrat Semi-Bold Bold" charset="-52"/>
            </a:endParaRPr>
          </a:p>
          <a:p>
            <a:pPr algn="just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Те, кто выбирает сокращенную форму обучения, вводят квалификационный шифр и наименование специальности, которую они закончили в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ТиПО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и выбирают родственных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программ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(ГОП). Предоставляются на выбор об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епрофессиональные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специальные дисциплины в соответствии с выбранными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ГОП.</a:t>
            </a:r>
          </a:p>
          <a:p>
            <a:pPr algn="ctr"/>
            <a:r>
              <a:rPr lang="kk-KZ" sz="1400" dirty="0" smtClean="0">
                <a:solidFill>
                  <a:srgbClr val="C00000"/>
                </a:solidFill>
                <a:latin typeface="Montserrat Semi-Bold Bold" charset="-52"/>
              </a:rPr>
              <a:t>Стоимость тестирования – 5 640тенге</a:t>
            </a:r>
            <a:r>
              <a:rPr lang="kk-KZ" sz="1400" dirty="0">
                <a:solidFill>
                  <a:srgbClr val="C00000"/>
                </a:solidFill>
                <a:latin typeface="Montserrat Semi-Bold Bold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733550" y="150070"/>
            <a:ext cx="670767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763"/>
              </a:lnSpc>
              <a:spcBef>
                <a:spcPct val="0"/>
              </a:spcBef>
              <a:defRPr sz="30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kk-KZ" dirty="0"/>
              <a:t>ФОРМАТ  ЕНТ</a:t>
            </a:r>
          </a:p>
        </p:txBody>
      </p:sp>
      <p:grpSp>
        <p:nvGrpSpPr>
          <p:cNvPr id="11" name="Group 2"/>
          <p:cNvGrpSpPr/>
          <p:nvPr/>
        </p:nvGrpSpPr>
        <p:grpSpPr>
          <a:xfrm>
            <a:off x="222780" y="838200"/>
            <a:ext cx="4550356" cy="5791200"/>
            <a:chOff x="0" y="0"/>
            <a:chExt cx="4030980" cy="6410960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4030980" cy="6410960"/>
            </a:xfrm>
            <a:custGeom>
              <a:avLst/>
              <a:gdLst/>
              <a:ahLst/>
              <a:cxnLst/>
              <a:rect l="l" t="t" r="r" b="b"/>
              <a:pathLst>
                <a:path w="4030980" h="6410960">
                  <a:moveTo>
                    <a:pt x="60960" y="482600"/>
                  </a:moveTo>
                  <a:cubicBezTo>
                    <a:pt x="289560" y="476250"/>
                    <a:pt x="474980" y="290830"/>
                    <a:pt x="481330" y="60960"/>
                  </a:cubicBezTo>
                  <a:lnTo>
                    <a:pt x="833120" y="60960"/>
                  </a:lnTo>
                  <a:lnTo>
                    <a:pt x="833120" y="0"/>
                  </a:lnTo>
                  <a:lnTo>
                    <a:pt x="417830" y="0"/>
                  </a:lnTo>
                  <a:lnTo>
                    <a:pt x="419100" y="31750"/>
                  </a:lnTo>
                  <a:lnTo>
                    <a:pt x="419100" y="49530"/>
                  </a:lnTo>
                  <a:cubicBezTo>
                    <a:pt x="419100" y="254000"/>
                    <a:pt x="252730" y="421640"/>
                    <a:pt x="46990" y="421640"/>
                  </a:cubicBezTo>
                  <a:lnTo>
                    <a:pt x="30480" y="421640"/>
                  </a:lnTo>
                  <a:lnTo>
                    <a:pt x="0" y="420370"/>
                  </a:lnTo>
                  <a:lnTo>
                    <a:pt x="0" y="778510"/>
                  </a:lnTo>
                  <a:lnTo>
                    <a:pt x="60960" y="778510"/>
                  </a:lnTo>
                  <a:lnTo>
                    <a:pt x="60960" y="482600"/>
                  </a:lnTo>
                  <a:close/>
                  <a:moveTo>
                    <a:pt x="196850" y="599440"/>
                  </a:moveTo>
                  <a:cubicBezTo>
                    <a:pt x="392430" y="546100"/>
                    <a:pt x="546100" y="393700"/>
                    <a:pt x="598170" y="196850"/>
                  </a:cubicBezTo>
                  <a:lnTo>
                    <a:pt x="833120" y="196850"/>
                  </a:lnTo>
                  <a:lnTo>
                    <a:pt x="833120" y="181610"/>
                  </a:lnTo>
                  <a:lnTo>
                    <a:pt x="585470" y="181610"/>
                  </a:lnTo>
                  <a:lnTo>
                    <a:pt x="584200" y="187960"/>
                  </a:lnTo>
                  <a:cubicBezTo>
                    <a:pt x="534670" y="383540"/>
                    <a:pt x="382270" y="535940"/>
                    <a:pt x="186690" y="586740"/>
                  </a:cubicBezTo>
                  <a:lnTo>
                    <a:pt x="180340" y="588010"/>
                  </a:lnTo>
                  <a:lnTo>
                    <a:pt x="180340" y="778510"/>
                  </a:lnTo>
                  <a:lnTo>
                    <a:pt x="195580" y="778510"/>
                  </a:lnTo>
                  <a:lnTo>
                    <a:pt x="196850" y="599440"/>
                  </a:lnTo>
                  <a:close/>
                  <a:moveTo>
                    <a:pt x="0" y="778510"/>
                  </a:moveTo>
                  <a:lnTo>
                    <a:pt x="60960" y="778510"/>
                  </a:lnTo>
                  <a:lnTo>
                    <a:pt x="60960" y="5579110"/>
                  </a:lnTo>
                  <a:lnTo>
                    <a:pt x="0" y="5579110"/>
                  </a:lnTo>
                  <a:lnTo>
                    <a:pt x="0" y="778510"/>
                  </a:lnTo>
                  <a:close/>
                  <a:moveTo>
                    <a:pt x="181610" y="778510"/>
                  </a:moveTo>
                  <a:lnTo>
                    <a:pt x="196850" y="778510"/>
                  </a:lnTo>
                  <a:lnTo>
                    <a:pt x="196850" y="5579110"/>
                  </a:lnTo>
                  <a:lnTo>
                    <a:pt x="181610" y="5579110"/>
                  </a:lnTo>
                  <a:lnTo>
                    <a:pt x="181610" y="778510"/>
                  </a:lnTo>
                  <a:close/>
                  <a:moveTo>
                    <a:pt x="833120" y="6350000"/>
                  </a:moveTo>
                  <a:lnTo>
                    <a:pt x="3197860" y="6350000"/>
                  </a:lnTo>
                  <a:lnTo>
                    <a:pt x="3197860" y="6410960"/>
                  </a:lnTo>
                  <a:lnTo>
                    <a:pt x="833120" y="6410960"/>
                  </a:lnTo>
                  <a:lnTo>
                    <a:pt x="833120" y="6350000"/>
                  </a:lnTo>
                  <a:close/>
                  <a:moveTo>
                    <a:pt x="833120" y="6214110"/>
                  </a:moveTo>
                  <a:lnTo>
                    <a:pt x="3197860" y="6214110"/>
                  </a:lnTo>
                  <a:lnTo>
                    <a:pt x="3197860" y="6229350"/>
                  </a:lnTo>
                  <a:lnTo>
                    <a:pt x="833120" y="6229350"/>
                  </a:lnTo>
                  <a:lnTo>
                    <a:pt x="833120" y="6214110"/>
                  </a:lnTo>
                  <a:close/>
                  <a:moveTo>
                    <a:pt x="481330" y="6350000"/>
                  </a:moveTo>
                  <a:cubicBezTo>
                    <a:pt x="480060" y="6116320"/>
                    <a:pt x="293370" y="5927090"/>
                    <a:pt x="60960" y="5919470"/>
                  </a:cubicBezTo>
                  <a:lnTo>
                    <a:pt x="60960" y="5577840"/>
                  </a:lnTo>
                  <a:lnTo>
                    <a:pt x="0" y="5577840"/>
                  </a:lnTo>
                  <a:lnTo>
                    <a:pt x="0" y="5981700"/>
                  </a:lnTo>
                  <a:lnTo>
                    <a:pt x="35560" y="5980430"/>
                  </a:lnTo>
                  <a:lnTo>
                    <a:pt x="49530" y="5980430"/>
                  </a:lnTo>
                  <a:cubicBezTo>
                    <a:pt x="254000" y="5980430"/>
                    <a:pt x="421640" y="6146800"/>
                    <a:pt x="421640" y="6352540"/>
                  </a:cubicBezTo>
                  <a:cubicBezTo>
                    <a:pt x="421640" y="6360160"/>
                    <a:pt x="421640" y="6367780"/>
                    <a:pt x="420370" y="6377940"/>
                  </a:cubicBezTo>
                  <a:lnTo>
                    <a:pt x="417830" y="6410960"/>
                  </a:lnTo>
                  <a:lnTo>
                    <a:pt x="834390" y="6410960"/>
                  </a:lnTo>
                  <a:lnTo>
                    <a:pt x="834390" y="6350000"/>
                  </a:lnTo>
                  <a:lnTo>
                    <a:pt x="481330" y="6350000"/>
                  </a:lnTo>
                  <a:close/>
                  <a:moveTo>
                    <a:pt x="600710" y="6214110"/>
                  </a:moveTo>
                  <a:cubicBezTo>
                    <a:pt x="549910" y="6014720"/>
                    <a:pt x="397510" y="5857240"/>
                    <a:pt x="198120" y="5803900"/>
                  </a:cubicBezTo>
                  <a:lnTo>
                    <a:pt x="198120" y="5579110"/>
                  </a:lnTo>
                  <a:lnTo>
                    <a:pt x="182880" y="5579110"/>
                  </a:lnTo>
                  <a:lnTo>
                    <a:pt x="182880" y="5816600"/>
                  </a:lnTo>
                  <a:lnTo>
                    <a:pt x="189230" y="5817870"/>
                  </a:lnTo>
                  <a:cubicBezTo>
                    <a:pt x="387350" y="5869940"/>
                    <a:pt x="541020" y="6024880"/>
                    <a:pt x="588010" y="6224270"/>
                  </a:cubicBezTo>
                  <a:lnTo>
                    <a:pt x="589280" y="6230620"/>
                  </a:lnTo>
                  <a:lnTo>
                    <a:pt x="834390" y="6230620"/>
                  </a:lnTo>
                  <a:lnTo>
                    <a:pt x="834390" y="6215380"/>
                  </a:lnTo>
                  <a:lnTo>
                    <a:pt x="600710" y="6214110"/>
                  </a:lnTo>
                  <a:close/>
                  <a:moveTo>
                    <a:pt x="3968750" y="5919470"/>
                  </a:moveTo>
                  <a:cubicBezTo>
                    <a:pt x="3733800" y="5923280"/>
                    <a:pt x="3543300" y="6113780"/>
                    <a:pt x="3542030" y="6350000"/>
                  </a:cubicBezTo>
                  <a:lnTo>
                    <a:pt x="3196590" y="6350000"/>
                  </a:lnTo>
                  <a:lnTo>
                    <a:pt x="3196590" y="6410960"/>
                  </a:lnTo>
                  <a:lnTo>
                    <a:pt x="3606800" y="6410960"/>
                  </a:lnTo>
                  <a:lnTo>
                    <a:pt x="3604260" y="6377940"/>
                  </a:lnTo>
                  <a:cubicBezTo>
                    <a:pt x="3602990" y="6367780"/>
                    <a:pt x="3602990" y="6358890"/>
                    <a:pt x="3602990" y="6352540"/>
                  </a:cubicBezTo>
                  <a:cubicBezTo>
                    <a:pt x="3602990" y="6148070"/>
                    <a:pt x="3769360" y="5980430"/>
                    <a:pt x="3975100" y="5980430"/>
                  </a:cubicBezTo>
                  <a:cubicBezTo>
                    <a:pt x="3982720" y="5980430"/>
                    <a:pt x="3990340" y="5980430"/>
                    <a:pt x="3997960" y="5981700"/>
                  </a:cubicBezTo>
                  <a:lnTo>
                    <a:pt x="4030980" y="5984240"/>
                  </a:lnTo>
                  <a:lnTo>
                    <a:pt x="4030980" y="5579110"/>
                  </a:lnTo>
                  <a:lnTo>
                    <a:pt x="3970020" y="5579110"/>
                  </a:lnTo>
                  <a:lnTo>
                    <a:pt x="3968750" y="5919470"/>
                  </a:lnTo>
                  <a:close/>
                  <a:moveTo>
                    <a:pt x="3832860" y="5801360"/>
                  </a:moveTo>
                  <a:cubicBezTo>
                    <a:pt x="3633470" y="5853430"/>
                    <a:pt x="3473450" y="6013450"/>
                    <a:pt x="3423920" y="6212840"/>
                  </a:cubicBezTo>
                  <a:lnTo>
                    <a:pt x="3197860" y="6212840"/>
                  </a:lnTo>
                  <a:lnTo>
                    <a:pt x="3197860" y="6228080"/>
                  </a:lnTo>
                  <a:lnTo>
                    <a:pt x="3436620" y="6228080"/>
                  </a:lnTo>
                  <a:lnTo>
                    <a:pt x="3437890" y="6221730"/>
                  </a:lnTo>
                  <a:cubicBezTo>
                    <a:pt x="3486150" y="6022340"/>
                    <a:pt x="3644900" y="5862320"/>
                    <a:pt x="3843020" y="5814060"/>
                  </a:cubicBezTo>
                  <a:lnTo>
                    <a:pt x="3849370" y="5812790"/>
                  </a:lnTo>
                  <a:lnTo>
                    <a:pt x="3849370" y="5576570"/>
                  </a:lnTo>
                  <a:lnTo>
                    <a:pt x="3834130" y="5576570"/>
                  </a:lnTo>
                  <a:lnTo>
                    <a:pt x="3832860" y="5801360"/>
                  </a:lnTo>
                  <a:close/>
                  <a:moveTo>
                    <a:pt x="3968750" y="778510"/>
                  </a:moveTo>
                  <a:lnTo>
                    <a:pt x="4029710" y="778510"/>
                  </a:lnTo>
                  <a:lnTo>
                    <a:pt x="4029710" y="5579110"/>
                  </a:lnTo>
                  <a:lnTo>
                    <a:pt x="3968750" y="5579110"/>
                  </a:lnTo>
                  <a:lnTo>
                    <a:pt x="3968750" y="778510"/>
                  </a:lnTo>
                  <a:close/>
                  <a:moveTo>
                    <a:pt x="3832860" y="778510"/>
                  </a:moveTo>
                  <a:lnTo>
                    <a:pt x="3848100" y="778510"/>
                  </a:lnTo>
                  <a:lnTo>
                    <a:pt x="3848100" y="5579110"/>
                  </a:lnTo>
                  <a:lnTo>
                    <a:pt x="3832860" y="5579110"/>
                  </a:lnTo>
                  <a:lnTo>
                    <a:pt x="3832860" y="778510"/>
                  </a:lnTo>
                  <a:close/>
                  <a:moveTo>
                    <a:pt x="3542030" y="60960"/>
                  </a:moveTo>
                  <a:cubicBezTo>
                    <a:pt x="3548380" y="292100"/>
                    <a:pt x="3736340" y="480060"/>
                    <a:pt x="3968750" y="482600"/>
                  </a:cubicBezTo>
                  <a:lnTo>
                    <a:pt x="3968750" y="777240"/>
                  </a:lnTo>
                  <a:lnTo>
                    <a:pt x="4029710" y="777240"/>
                  </a:lnTo>
                  <a:lnTo>
                    <a:pt x="4029710" y="419100"/>
                  </a:lnTo>
                  <a:lnTo>
                    <a:pt x="3996690" y="421640"/>
                  </a:lnTo>
                  <a:cubicBezTo>
                    <a:pt x="3989070" y="421640"/>
                    <a:pt x="3981450" y="422910"/>
                    <a:pt x="3973830" y="422910"/>
                  </a:cubicBezTo>
                  <a:cubicBezTo>
                    <a:pt x="3769360" y="422910"/>
                    <a:pt x="3601720" y="256540"/>
                    <a:pt x="3601720" y="50800"/>
                  </a:cubicBezTo>
                  <a:lnTo>
                    <a:pt x="3601720" y="33020"/>
                  </a:lnTo>
                  <a:lnTo>
                    <a:pt x="3602990" y="1270"/>
                  </a:lnTo>
                  <a:lnTo>
                    <a:pt x="3194050" y="1270"/>
                  </a:lnTo>
                  <a:lnTo>
                    <a:pt x="3194050" y="62230"/>
                  </a:lnTo>
                  <a:lnTo>
                    <a:pt x="3542030" y="60960"/>
                  </a:lnTo>
                  <a:close/>
                  <a:moveTo>
                    <a:pt x="3425190" y="196850"/>
                  </a:moveTo>
                  <a:cubicBezTo>
                    <a:pt x="3478530" y="394970"/>
                    <a:pt x="3633470" y="549910"/>
                    <a:pt x="3832860" y="600710"/>
                  </a:cubicBezTo>
                  <a:lnTo>
                    <a:pt x="3832860" y="777240"/>
                  </a:lnTo>
                  <a:lnTo>
                    <a:pt x="3848100" y="777240"/>
                  </a:lnTo>
                  <a:lnTo>
                    <a:pt x="3848100" y="589280"/>
                  </a:lnTo>
                  <a:lnTo>
                    <a:pt x="3841750" y="588010"/>
                  </a:lnTo>
                  <a:cubicBezTo>
                    <a:pt x="3643630" y="539750"/>
                    <a:pt x="3488690" y="386080"/>
                    <a:pt x="3437890" y="187960"/>
                  </a:cubicBezTo>
                  <a:lnTo>
                    <a:pt x="3436620" y="181610"/>
                  </a:lnTo>
                  <a:lnTo>
                    <a:pt x="3196590" y="181610"/>
                  </a:lnTo>
                  <a:lnTo>
                    <a:pt x="3196590" y="196850"/>
                  </a:lnTo>
                  <a:lnTo>
                    <a:pt x="3425190" y="196850"/>
                  </a:lnTo>
                  <a:close/>
                  <a:moveTo>
                    <a:pt x="833120" y="0"/>
                  </a:moveTo>
                  <a:lnTo>
                    <a:pt x="3197860" y="0"/>
                  </a:lnTo>
                  <a:lnTo>
                    <a:pt x="3197860" y="60960"/>
                  </a:lnTo>
                  <a:lnTo>
                    <a:pt x="833120" y="60960"/>
                  </a:lnTo>
                  <a:lnTo>
                    <a:pt x="833120" y="0"/>
                  </a:lnTo>
                  <a:close/>
                  <a:moveTo>
                    <a:pt x="833120" y="181610"/>
                  </a:moveTo>
                  <a:lnTo>
                    <a:pt x="3197860" y="181610"/>
                  </a:lnTo>
                  <a:lnTo>
                    <a:pt x="3197860" y="196850"/>
                  </a:lnTo>
                  <a:lnTo>
                    <a:pt x="833120" y="196850"/>
                  </a:lnTo>
                  <a:lnTo>
                    <a:pt x="833120" y="18161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2"/>
          <p:cNvGrpSpPr/>
          <p:nvPr/>
        </p:nvGrpSpPr>
        <p:grpSpPr>
          <a:xfrm>
            <a:off x="5052278" y="838200"/>
            <a:ext cx="4625122" cy="5791200"/>
            <a:chOff x="0" y="0"/>
            <a:chExt cx="4029710" cy="6410960"/>
          </a:xfrm>
        </p:grpSpPr>
        <p:sp>
          <p:nvSpPr>
            <p:cNvPr id="14" name="Freeform 3"/>
            <p:cNvSpPr/>
            <p:nvPr/>
          </p:nvSpPr>
          <p:spPr>
            <a:xfrm>
              <a:off x="0" y="0"/>
              <a:ext cx="4030980" cy="6410960"/>
            </a:xfrm>
            <a:custGeom>
              <a:avLst/>
              <a:gdLst/>
              <a:ahLst/>
              <a:cxnLst/>
              <a:rect l="l" t="t" r="r" b="b"/>
              <a:pathLst>
                <a:path w="4030980" h="6410960">
                  <a:moveTo>
                    <a:pt x="60960" y="482600"/>
                  </a:moveTo>
                  <a:cubicBezTo>
                    <a:pt x="289560" y="476250"/>
                    <a:pt x="474980" y="290830"/>
                    <a:pt x="481330" y="60960"/>
                  </a:cubicBezTo>
                  <a:lnTo>
                    <a:pt x="833120" y="60960"/>
                  </a:lnTo>
                  <a:lnTo>
                    <a:pt x="833120" y="0"/>
                  </a:lnTo>
                  <a:lnTo>
                    <a:pt x="417830" y="0"/>
                  </a:lnTo>
                  <a:lnTo>
                    <a:pt x="419100" y="31750"/>
                  </a:lnTo>
                  <a:lnTo>
                    <a:pt x="419100" y="49530"/>
                  </a:lnTo>
                  <a:cubicBezTo>
                    <a:pt x="419100" y="254000"/>
                    <a:pt x="252730" y="421640"/>
                    <a:pt x="46990" y="421640"/>
                  </a:cubicBezTo>
                  <a:lnTo>
                    <a:pt x="30480" y="421640"/>
                  </a:lnTo>
                  <a:lnTo>
                    <a:pt x="0" y="420370"/>
                  </a:lnTo>
                  <a:lnTo>
                    <a:pt x="0" y="778510"/>
                  </a:lnTo>
                  <a:lnTo>
                    <a:pt x="60960" y="778510"/>
                  </a:lnTo>
                  <a:lnTo>
                    <a:pt x="60960" y="482600"/>
                  </a:lnTo>
                  <a:close/>
                  <a:moveTo>
                    <a:pt x="196850" y="599440"/>
                  </a:moveTo>
                  <a:cubicBezTo>
                    <a:pt x="392430" y="546100"/>
                    <a:pt x="546100" y="393700"/>
                    <a:pt x="598170" y="196850"/>
                  </a:cubicBezTo>
                  <a:lnTo>
                    <a:pt x="833120" y="196850"/>
                  </a:lnTo>
                  <a:lnTo>
                    <a:pt x="833120" y="181610"/>
                  </a:lnTo>
                  <a:lnTo>
                    <a:pt x="585470" y="181610"/>
                  </a:lnTo>
                  <a:lnTo>
                    <a:pt x="584200" y="187960"/>
                  </a:lnTo>
                  <a:cubicBezTo>
                    <a:pt x="534670" y="383540"/>
                    <a:pt x="382270" y="535940"/>
                    <a:pt x="186690" y="586740"/>
                  </a:cubicBezTo>
                  <a:lnTo>
                    <a:pt x="180340" y="588010"/>
                  </a:lnTo>
                  <a:lnTo>
                    <a:pt x="180340" y="778510"/>
                  </a:lnTo>
                  <a:lnTo>
                    <a:pt x="195580" y="778510"/>
                  </a:lnTo>
                  <a:lnTo>
                    <a:pt x="196850" y="599440"/>
                  </a:lnTo>
                  <a:close/>
                  <a:moveTo>
                    <a:pt x="0" y="778510"/>
                  </a:moveTo>
                  <a:lnTo>
                    <a:pt x="60960" y="778510"/>
                  </a:lnTo>
                  <a:lnTo>
                    <a:pt x="60960" y="5579110"/>
                  </a:lnTo>
                  <a:lnTo>
                    <a:pt x="0" y="5579110"/>
                  </a:lnTo>
                  <a:lnTo>
                    <a:pt x="0" y="778510"/>
                  </a:lnTo>
                  <a:close/>
                  <a:moveTo>
                    <a:pt x="181610" y="778510"/>
                  </a:moveTo>
                  <a:lnTo>
                    <a:pt x="196850" y="778510"/>
                  </a:lnTo>
                  <a:lnTo>
                    <a:pt x="196850" y="5579110"/>
                  </a:lnTo>
                  <a:lnTo>
                    <a:pt x="181610" y="5579110"/>
                  </a:lnTo>
                  <a:lnTo>
                    <a:pt x="181610" y="778510"/>
                  </a:lnTo>
                  <a:close/>
                  <a:moveTo>
                    <a:pt x="833120" y="6350000"/>
                  </a:moveTo>
                  <a:lnTo>
                    <a:pt x="3197860" y="6350000"/>
                  </a:lnTo>
                  <a:lnTo>
                    <a:pt x="3197860" y="6410960"/>
                  </a:lnTo>
                  <a:lnTo>
                    <a:pt x="833120" y="6410960"/>
                  </a:lnTo>
                  <a:lnTo>
                    <a:pt x="833120" y="6350000"/>
                  </a:lnTo>
                  <a:close/>
                  <a:moveTo>
                    <a:pt x="833120" y="6214110"/>
                  </a:moveTo>
                  <a:lnTo>
                    <a:pt x="3197860" y="6214110"/>
                  </a:lnTo>
                  <a:lnTo>
                    <a:pt x="3197860" y="6229350"/>
                  </a:lnTo>
                  <a:lnTo>
                    <a:pt x="833120" y="6229350"/>
                  </a:lnTo>
                  <a:lnTo>
                    <a:pt x="833120" y="6214110"/>
                  </a:lnTo>
                  <a:close/>
                  <a:moveTo>
                    <a:pt x="481330" y="6350000"/>
                  </a:moveTo>
                  <a:cubicBezTo>
                    <a:pt x="480060" y="6116320"/>
                    <a:pt x="293370" y="5927090"/>
                    <a:pt x="60960" y="5919470"/>
                  </a:cubicBezTo>
                  <a:lnTo>
                    <a:pt x="60960" y="5577840"/>
                  </a:lnTo>
                  <a:lnTo>
                    <a:pt x="0" y="5577840"/>
                  </a:lnTo>
                  <a:lnTo>
                    <a:pt x="0" y="5981700"/>
                  </a:lnTo>
                  <a:lnTo>
                    <a:pt x="35560" y="5980430"/>
                  </a:lnTo>
                  <a:lnTo>
                    <a:pt x="49530" y="5980430"/>
                  </a:lnTo>
                  <a:cubicBezTo>
                    <a:pt x="254000" y="5980430"/>
                    <a:pt x="421640" y="6146800"/>
                    <a:pt x="421640" y="6352540"/>
                  </a:cubicBezTo>
                  <a:cubicBezTo>
                    <a:pt x="421640" y="6360160"/>
                    <a:pt x="421640" y="6367780"/>
                    <a:pt x="420370" y="6377940"/>
                  </a:cubicBezTo>
                  <a:lnTo>
                    <a:pt x="417830" y="6410960"/>
                  </a:lnTo>
                  <a:lnTo>
                    <a:pt x="834390" y="6410960"/>
                  </a:lnTo>
                  <a:lnTo>
                    <a:pt x="834390" y="6350000"/>
                  </a:lnTo>
                  <a:lnTo>
                    <a:pt x="481330" y="6350000"/>
                  </a:lnTo>
                  <a:close/>
                  <a:moveTo>
                    <a:pt x="600710" y="6214110"/>
                  </a:moveTo>
                  <a:cubicBezTo>
                    <a:pt x="549910" y="6014720"/>
                    <a:pt x="397510" y="5857240"/>
                    <a:pt x="198120" y="5803900"/>
                  </a:cubicBezTo>
                  <a:lnTo>
                    <a:pt x="198120" y="5579110"/>
                  </a:lnTo>
                  <a:lnTo>
                    <a:pt x="182880" y="5579110"/>
                  </a:lnTo>
                  <a:lnTo>
                    <a:pt x="182880" y="5816600"/>
                  </a:lnTo>
                  <a:lnTo>
                    <a:pt x="189230" y="5817870"/>
                  </a:lnTo>
                  <a:cubicBezTo>
                    <a:pt x="387350" y="5869940"/>
                    <a:pt x="541020" y="6024880"/>
                    <a:pt x="588010" y="6224270"/>
                  </a:cubicBezTo>
                  <a:lnTo>
                    <a:pt x="589280" y="6230620"/>
                  </a:lnTo>
                  <a:lnTo>
                    <a:pt x="834390" y="6230620"/>
                  </a:lnTo>
                  <a:lnTo>
                    <a:pt x="834390" y="6215380"/>
                  </a:lnTo>
                  <a:lnTo>
                    <a:pt x="600710" y="6214110"/>
                  </a:lnTo>
                  <a:close/>
                  <a:moveTo>
                    <a:pt x="3968750" y="5919470"/>
                  </a:moveTo>
                  <a:cubicBezTo>
                    <a:pt x="3733800" y="5923280"/>
                    <a:pt x="3543300" y="6113780"/>
                    <a:pt x="3542030" y="6350000"/>
                  </a:cubicBezTo>
                  <a:lnTo>
                    <a:pt x="3196590" y="6350000"/>
                  </a:lnTo>
                  <a:lnTo>
                    <a:pt x="3196590" y="6410960"/>
                  </a:lnTo>
                  <a:lnTo>
                    <a:pt x="3606800" y="6410960"/>
                  </a:lnTo>
                  <a:lnTo>
                    <a:pt x="3604260" y="6377940"/>
                  </a:lnTo>
                  <a:cubicBezTo>
                    <a:pt x="3602990" y="6367780"/>
                    <a:pt x="3602990" y="6358890"/>
                    <a:pt x="3602990" y="6352540"/>
                  </a:cubicBezTo>
                  <a:cubicBezTo>
                    <a:pt x="3602990" y="6148070"/>
                    <a:pt x="3769360" y="5980430"/>
                    <a:pt x="3975100" y="5980430"/>
                  </a:cubicBezTo>
                  <a:cubicBezTo>
                    <a:pt x="3982720" y="5980430"/>
                    <a:pt x="3990340" y="5980430"/>
                    <a:pt x="3997960" y="5981700"/>
                  </a:cubicBezTo>
                  <a:lnTo>
                    <a:pt x="4030980" y="5984240"/>
                  </a:lnTo>
                  <a:lnTo>
                    <a:pt x="4030980" y="5579110"/>
                  </a:lnTo>
                  <a:lnTo>
                    <a:pt x="3970020" y="5579110"/>
                  </a:lnTo>
                  <a:lnTo>
                    <a:pt x="3968750" y="5919470"/>
                  </a:lnTo>
                  <a:close/>
                  <a:moveTo>
                    <a:pt x="3832860" y="5801360"/>
                  </a:moveTo>
                  <a:cubicBezTo>
                    <a:pt x="3633470" y="5853430"/>
                    <a:pt x="3473450" y="6013450"/>
                    <a:pt x="3423920" y="6212840"/>
                  </a:cubicBezTo>
                  <a:lnTo>
                    <a:pt x="3197860" y="6212840"/>
                  </a:lnTo>
                  <a:lnTo>
                    <a:pt x="3197860" y="6228080"/>
                  </a:lnTo>
                  <a:lnTo>
                    <a:pt x="3436620" y="6228080"/>
                  </a:lnTo>
                  <a:lnTo>
                    <a:pt x="3437890" y="6221730"/>
                  </a:lnTo>
                  <a:cubicBezTo>
                    <a:pt x="3486150" y="6022340"/>
                    <a:pt x="3644900" y="5862320"/>
                    <a:pt x="3843020" y="5814060"/>
                  </a:cubicBezTo>
                  <a:lnTo>
                    <a:pt x="3849370" y="5812790"/>
                  </a:lnTo>
                  <a:lnTo>
                    <a:pt x="3849370" y="5576570"/>
                  </a:lnTo>
                  <a:lnTo>
                    <a:pt x="3834130" y="5576570"/>
                  </a:lnTo>
                  <a:lnTo>
                    <a:pt x="3832860" y="5801360"/>
                  </a:lnTo>
                  <a:close/>
                  <a:moveTo>
                    <a:pt x="3968750" y="778510"/>
                  </a:moveTo>
                  <a:lnTo>
                    <a:pt x="4029710" y="778510"/>
                  </a:lnTo>
                  <a:lnTo>
                    <a:pt x="4029710" y="5579110"/>
                  </a:lnTo>
                  <a:lnTo>
                    <a:pt x="3968750" y="5579110"/>
                  </a:lnTo>
                  <a:lnTo>
                    <a:pt x="3968750" y="778510"/>
                  </a:lnTo>
                  <a:close/>
                  <a:moveTo>
                    <a:pt x="3832860" y="778510"/>
                  </a:moveTo>
                  <a:lnTo>
                    <a:pt x="3848100" y="778510"/>
                  </a:lnTo>
                  <a:lnTo>
                    <a:pt x="3848100" y="5579110"/>
                  </a:lnTo>
                  <a:lnTo>
                    <a:pt x="3832860" y="5579110"/>
                  </a:lnTo>
                  <a:lnTo>
                    <a:pt x="3832860" y="778510"/>
                  </a:lnTo>
                  <a:close/>
                  <a:moveTo>
                    <a:pt x="3542030" y="60960"/>
                  </a:moveTo>
                  <a:cubicBezTo>
                    <a:pt x="3548380" y="292100"/>
                    <a:pt x="3736340" y="480060"/>
                    <a:pt x="3968750" y="482600"/>
                  </a:cubicBezTo>
                  <a:lnTo>
                    <a:pt x="3968750" y="777240"/>
                  </a:lnTo>
                  <a:lnTo>
                    <a:pt x="4029710" y="777240"/>
                  </a:lnTo>
                  <a:lnTo>
                    <a:pt x="4029710" y="419100"/>
                  </a:lnTo>
                  <a:lnTo>
                    <a:pt x="3996690" y="421640"/>
                  </a:lnTo>
                  <a:cubicBezTo>
                    <a:pt x="3989070" y="421640"/>
                    <a:pt x="3981450" y="422910"/>
                    <a:pt x="3973830" y="422910"/>
                  </a:cubicBezTo>
                  <a:cubicBezTo>
                    <a:pt x="3769360" y="422910"/>
                    <a:pt x="3601720" y="256540"/>
                    <a:pt x="3601720" y="50800"/>
                  </a:cubicBezTo>
                  <a:lnTo>
                    <a:pt x="3601720" y="33020"/>
                  </a:lnTo>
                  <a:lnTo>
                    <a:pt x="3602990" y="1270"/>
                  </a:lnTo>
                  <a:lnTo>
                    <a:pt x="3194050" y="1270"/>
                  </a:lnTo>
                  <a:lnTo>
                    <a:pt x="3194050" y="62230"/>
                  </a:lnTo>
                  <a:lnTo>
                    <a:pt x="3542030" y="60960"/>
                  </a:lnTo>
                  <a:close/>
                  <a:moveTo>
                    <a:pt x="3425190" y="196850"/>
                  </a:moveTo>
                  <a:cubicBezTo>
                    <a:pt x="3478530" y="394970"/>
                    <a:pt x="3633470" y="549910"/>
                    <a:pt x="3832860" y="600710"/>
                  </a:cubicBezTo>
                  <a:lnTo>
                    <a:pt x="3832860" y="777240"/>
                  </a:lnTo>
                  <a:lnTo>
                    <a:pt x="3848100" y="777240"/>
                  </a:lnTo>
                  <a:lnTo>
                    <a:pt x="3848100" y="589280"/>
                  </a:lnTo>
                  <a:lnTo>
                    <a:pt x="3841750" y="588010"/>
                  </a:lnTo>
                  <a:cubicBezTo>
                    <a:pt x="3643630" y="539750"/>
                    <a:pt x="3488690" y="386080"/>
                    <a:pt x="3437890" y="187960"/>
                  </a:cubicBezTo>
                  <a:lnTo>
                    <a:pt x="3436620" y="181610"/>
                  </a:lnTo>
                  <a:lnTo>
                    <a:pt x="3196590" y="181610"/>
                  </a:lnTo>
                  <a:lnTo>
                    <a:pt x="3196590" y="196850"/>
                  </a:lnTo>
                  <a:lnTo>
                    <a:pt x="3425190" y="196850"/>
                  </a:lnTo>
                  <a:close/>
                  <a:moveTo>
                    <a:pt x="833120" y="0"/>
                  </a:moveTo>
                  <a:lnTo>
                    <a:pt x="3197860" y="0"/>
                  </a:lnTo>
                  <a:lnTo>
                    <a:pt x="3197860" y="60960"/>
                  </a:lnTo>
                  <a:lnTo>
                    <a:pt x="833120" y="60960"/>
                  </a:lnTo>
                  <a:lnTo>
                    <a:pt x="833120" y="0"/>
                  </a:lnTo>
                  <a:close/>
                  <a:moveTo>
                    <a:pt x="833120" y="181610"/>
                  </a:moveTo>
                  <a:lnTo>
                    <a:pt x="3197860" y="181610"/>
                  </a:lnTo>
                  <a:lnTo>
                    <a:pt x="3197860" y="196850"/>
                  </a:lnTo>
                  <a:lnTo>
                    <a:pt x="833120" y="196850"/>
                  </a:lnTo>
                  <a:lnTo>
                    <a:pt x="833120" y="18161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9979D5F-724E-46F7-ACEC-61FE3780CD58}"/>
              </a:ext>
            </a:extLst>
          </p:cNvPr>
          <p:cNvSpPr/>
          <p:nvPr/>
        </p:nvSpPr>
        <p:spPr>
          <a:xfrm flipH="1">
            <a:off x="494020" y="3902850"/>
            <a:ext cx="2025408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kk-KZ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40</a:t>
            </a:r>
            <a:endParaRPr lang="ru-RU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Bold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519C812-C13C-4549-83B3-D54266FE0B0B}"/>
              </a:ext>
            </a:extLst>
          </p:cNvPr>
          <p:cNvSpPr/>
          <p:nvPr/>
        </p:nvSpPr>
        <p:spPr>
          <a:xfrm flipH="1">
            <a:off x="946556" y="4106625"/>
            <a:ext cx="3313165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137581">
              <a:buFont typeface="Arial" panose="020B0604020202020204" pitchFamily="34" charset="0"/>
              <a:buChar char="•"/>
            </a:pPr>
            <a:r>
              <a:rPr lang="kk-KZ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СПЕЦИАЛЬНАЯ ДИСЦИПЛИНА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 flipH="1">
            <a:off x="430933" y="2589603"/>
            <a:ext cx="2605233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20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A376EA5-4DD6-4431-8154-9632D5CA5F40}"/>
              </a:ext>
            </a:extLst>
          </p:cNvPr>
          <p:cNvSpPr/>
          <p:nvPr/>
        </p:nvSpPr>
        <p:spPr>
          <a:xfrm flipH="1">
            <a:off x="904226" y="2760504"/>
            <a:ext cx="2557805" cy="7694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137581">
              <a:buFont typeface="Arial" panose="020B0604020202020204" pitchFamily="34" charset="0"/>
              <a:buChar char="•"/>
            </a:pPr>
            <a:r>
              <a:rPr lang="kk-K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ОБЩЕПРОФЕССИО-НАЛЬНАЯ </a:t>
            </a:r>
            <a:r>
              <a:rPr lang="kk-KZ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ДИСЦИПЛИНА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E9F0DF1-EC74-4332-BDF5-90A89BC46337}"/>
              </a:ext>
            </a:extLst>
          </p:cNvPr>
          <p:cNvGrpSpPr/>
          <p:nvPr/>
        </p:nvGrpSpPr>
        <p:grpSpPr>
          <a:xfrm flipH="1">
            <a:off x="3200403" y="2098054"/>
            <a:ext cx="1295400" cy="3540746"/>
            <a:chOff x="10913466" y="3811527"/>
            <a:chExt cx="1461525" cy="237386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F72DAF0C-90EC-43C8-9807-B92937EBA311}"/>
                </a:ext>
              </a:extLst>
            </p:cNvPr>
            <p:cNvSpPr/>
            <p:nvPr/>
          </p:nvSpPr>
          <p:spPr>
            <a:xfrm>
              <a:off x="10913466" y="3811527"/>
              <a:ext cx="1278535" cy="23738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300" b="1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7F65CAB3-8DED-41AD-AF86-26CA05225718}"/>
                </a:ext>
              </a:extLst>
            </p:cNvPr>
            <p:cNvSpPr/>
            <p:nvPr/>
          </p:nvSpPr>
          <p:spPr>
            <a:xfrm>
              <a:off x="11017197" y="4486003"/>
              <a:ext cx="969759" cy="474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kk-KZ" sz="4000" b="1" u="sng" dirty="0" smtClean="0">
                  <a:solidFill>
                    <a:schemeClr val="bg1"/>
                  </a:solidFill>
                  <a:latin typeface="Montserrat Semi-Bold Bold" charset="-52"/>
                </a:rPr>
                <a:t>60</a:t>
              </a:r>
              <a:endParaRPr lang="ru-RU" sz="4000" b="1" u="sng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C0489A6B-C36E-4660-A937-242551757631}"/>
                </a:ext>
              </a:extLst>
            </p:cNvPr>
            <p:cNvSpPr/>
            <p:nvPr/>
          </p:nvSpPr>
          <p:spPr>
            <a:xfrm>
              <a:off x="10913466" y="4104413"/>
              <a:ext cx="1461525" cy="371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1000" b="1" dirty="0">
                  <a:solidFill>
                    <a:schemeClr val="bg1"/>
                  </a:solidFill>
                  <a:latin typeface="Montserrat Semi-Bold Bold" charset="-52"/>
                </a:rPr>
                <a:t>КОЛИЧЕСТВО ТЕСТОВЫХ ЗАДАНИЙ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D658D335-412A-48D8-9989-5CC30EF5BFEB}"/>
                </a:ext>
              </a:extLst>
            </p:cNvPr>
            <p:cNvSpPr/>
            <p:nvPr/>
          </p:nvSpPr>
          <p:spPr>
            <a:xfrm>
              <a:off x="11031075" y="5429570"/>
              <a:ext cx="958907" cy="474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sz="4000" b="1" u="sng" dirty="0" smtClean="0">
                  <a:solidFill>
                    <a:schemeClr val="bg1"/>
                  </a:solidFill>
                  <a:latin typeface="Montserrat Semi-Bold Bold" charset="-52"/>
                </a:rPr>
                <a:t>70</a:t>
              </a:r>
              <a:endParaRPr lang="ru-RU" sz="4000" b="1" u="sng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1B60739E-1729-4B75-B535-D653B8D7FFA2}"/>
                </a:ext>
              </a:extLst>
            </p:cNvPr>
            <p:cNvSpPr/>
            <p:nvPr/>
          </p:nvSpPr>
          <p:spPr>
            <a:xfrm>
              <a:off x="10967174" y="5295506"/>
              <a:ext cx="1112636" cy="216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sz="1500" b="1" dirty="0" smtClean="0">
                  <a:solidFill>
                    <a:schemeClr val="bg1"/>
                  </a:solidFill>
                  <a:latin typeface="Montserrat Semi-Bold Bold" charset="-52"/>
                </a:rPr>
                <a:t>БАЛЛЫ</a:t>
              </a:r>
              <a:endParaRPr lang="ru-RU" sz="1500" b="1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527525" y="1213332"/>
            <a:ext cx="4040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ПОСТУПАЮЩИХ НА </a:t>
            </a:r>
            <a:endParaRPr lang="ru-RU" sz="15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СОКРАЩЕННЫЙ СРОК ОБУЧЕНИЯ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433105" y="1148767"/>
            <a:ext cx="3864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ПОСТУПАЮЩИХ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ПОЛНЫЙ СРОК ОБУЧЕНИЯ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EE9F0DF1-EC74-4332-BDF5-90A89BC46337}"/>
              </a:ext>
            </a:extLst>
          </p:cNvPr>
          <p:cNvGrpSpPr/>
          <p:nvPr/>
        </p:nvGrpSpPr>
        <p:grpSpPr>
          <a:xfrm flipH="1">
            <a:off x="8325112" y="2026020"/>
            <a:ext cx="1261394" cy="3540746"/>
            <a:chOff x="10784052" y="3811527"/>
            <a:chExt cx="1423158" cy="2373866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F72DAF0C-90EC-43C8-9807-B92937EBA311}"/>
                </a:ext>
              </a:extLst>
            </p:cNvPr>
            <p:cNvSpPr/>
            <p:nvPr/>
          </p:nvSpPr>
          <p:spPr>
            <a:xfrm>
              <a:off x="10913467" y="3811527"/>
              <a:ext cx="1162745" cy="23738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300" b="1" dirty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7F65CAB3-8DED-41AD-AF86-26CA05225718}"/>
                </a:ext>
              </a:extLst>
            </p:cNvPr>
            <p:cNvSpPr/>
            <p:nvPr/>
          </p:nvSpPr>
          <p:spPr>
            <a:xfrm>
              <a:off x="11123625" y="4486003"/>
              <a:ext cx="756907" cy="488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kk-KZ" sz="4000" b="1" u="sng" dirty="0">
                  <a:solidFill>
                    <a:schemeClr val="bg1"/>
                  </a:solidFill>
                  <a:latin typeface="Montserrat Semi-Bold Bold" charset="-52"/>
                </a:rPr>
                <a:t>120</a:t>
              </a:r>
              <a:endParaRPr lang="ru-RU" sz="4000" b="1" u="sng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C0489A6B-C36E-4660-A937-242551757631}"/>
                </a:ext>
              </a:extLst>
            </p:cNvPr>
            <p:cNvSpPr/>
            <p:nvPr/>
          </p:nvSpPr>
          <p:spPr>
            <a:xfrm>
              <a:off x="10784052" y="4045219"/>
              <a:ext cx="1423158" cy="371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1000" b="1" dirty="0">
                  <a:solidFill>
                    <a:schemeClr val="bg1"/>
                  </a:solidFill>
                  <a:latin typeface="Montserrat Semi-Bold Bold" charset="-52"/>
                </a:rPr>
                <a:t>КОЛИЧЕСТВО ТЕСТОВЫХ ЗАДАНИЙ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D658D335-412A-48D8-9989-5CC30EF5BFEB}"/>
                </a:ext>
              </a:extLst>
            </p:cNvPr>
            <p:cNvSpPr/>
            <p:nvPr/>
          </p:nvSpPr>
          <p:spPr>
            <a:xfrm>
              <a:off x="11113920" y="5429570"/>
              <a:ext cx="793218" cy="488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sz="4000" b="1" u="sng" dirty="0">
                  <a:solidFill>
                    <a:schemeClr val="bg1"/>
                  </a:solidFill>
                  <a:latin typeface="Montserrat Semi-Bold Bold" charset="-52"/>
                </a:rPr>
                <a:t>140</a:t>
              </a:r>
              <a:endParaRPr lang="ru-RU" sz="4000" b="1" u="sng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1B60739E-1729-4B75-B535-D653B8D7FFA2}"/>
                </a:ext>
              </a:extLst>
            </p:cNvPr>
            <p:cNvSpPr/>
            <p:nvPr/>
          </p:nvSpPr>
          <p:spPr>
            <a:xfrm>
              <a:off x="10967174" y="5295506"/>
              <a:ext cx="1112636" cy="216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sz="1500" b="1" dirty="0" smtClean="0">
                  <a:solidFill>
                    <a:schemeClr val="bg1"/>
                  </a:solidFill>
                  <a:latin typeface="Montserrat Semi-Bold Bold" charset="-52"/>
                </a:rPr>
                <a:t>БАЛЛЫ</a:t>
              </a:r>
              <a:endParaRPr lang="ru-RU" sz="1500" b="1" dirty="0">
                <a:solidFill>
                  <a:schemeClr val="bg1"/>
                </a:solidFill>
                <a:latin typeface="Montserrat Semi-Bold Bold" charset="-52"/>
              </a:endParaRP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 flipH="1">
            <a:off x="5236909" y="2674669"/>
            <a:ext cx="2068970" cy="5078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15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A376EA5-4DD6-4431-8154-9632D5CA5F40}"/>
              </a:ext>
            </a:extLst>
          </p:cNvPr>
          <p:cNvSpPr/>
          <p:nvPr/>
        </p:nvSpPr>
        <p:spPr>
          <a:xfrm flipH="1">
            <a:off x="5380699" y="2435714"/>
            <a:ext cx="3344379" cy="7694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137581">
              <a:buFont typeface="Arial" panose="020B0604020202020204" pitchFamily="34" charset="0"/>
              <a:buChar char="•"/>
            </a:pPr>
            <a:r>
              <a:rPr lang="kk-KZ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ГРАМОТНОСТЬ ЧТЕНИЯ</a:t>
            </a:r>
          </a:p>
          <a:p>
            <a:pPr marL="380990" indent="-137581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МАТЕМАТИЧЕСКАЯ ГРАМОТНОСТЬ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Montserrat Semi-Bold Bold" charset="-52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 flipH="1">
            <a:off x="5176621" y="3613047"/>
            <a:ext cx="2605233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20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FA376EA5-4DD6-4431-8154-9632D5CA5F40}"/>
              </a:ext>
            </a:extLst>
          </p:cNvPr>
          <p:cNvSpPr/>
          <p:nvPr/>
        </p:nvSpPr>
        <p:spPr>
          <a:xfrm flipH="1">
            <a:off x="5625912" y="3789057"/>
            <a:ext cx="2520401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137581">
              <a:buFont typeface="Arial" panose="020B0604020202020204" pitchFamily="34" charset="0"/>
              <a:buChar char="•"/>
            </a:pPr>
            <a:r>
              <a:rPr lang="kk-K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ИСТОРИЯ КАЗАХСТАНА</a:t>
            </a:r>
            <a:endParaRPr lang="kk-KZ" sz="1400" b="1" dirty="0">
              <a:solidFill>
                <a:schemeClr val="tx1">
                  <a:lumMod val="85000"/>
                  <a:lumOff val="15000"/>
                </a:schemeClr>
              </a:solidFill>
              <a:latin typeface="Montserrat Semi-Bold Bold" charset="-52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29979D5F-724E-46F7-ACEC-61FE3780CD58}"/>
              </a:ext>
            </a:extLst>
          </p:cNvPr>
          <p:cNvSpPr/>
          <p:nvPr/>
        </p:nvSpPr>
        <p:spPr>
          <a:xfrm flipH="1">
            <a:off x="5249609" y="5229366"/>
            <a:ext cx="2025408" cy="5078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35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519C812-C13C-4549-83B3-D54266FE0B0B}"/>
              </a:ext>
            </a:extLst>
          </p:cNvPr>
          <p:cNvSpPr/>
          <p:nvPr/>
        </p:nvSpPr>
        <p:spPr>
          <a:xfrm flipH="1">
            <a:off x="5433105" y="5054029"/>
            <a:ext cx="3969873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137581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1-ПРОФИЛЬНЫЙ ПРЕДМЕТ</a:t>
            </a:r>
          </a:p>
          <a:p>
            <a:pPr marL="380990" indent="-137581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-Bold Bold" charset="-52"/>
              </a:rPr>
              <a:t>2-ПРОФИЛЬНЫЙ ПРЕДМЕТ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Montserrat Semi-Bold Bold" charset="-52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F05AD07A-B113-474B-B149-564E377BA06A}"/>
              </a:ext>
            </a:extLst>
          </p:cNvPr>
          <p:cNvSpPr/>
          <p:nvPr/>
        </p:nvSpPr>
        <p:spPr>
          <a:xfrm>
            <a:off x="444250" y="1767330"/>
            <a:ext cx="1550268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rPr>
              <a:t>ТЕСТОВОЕ ЗАДАНИЕ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F05AD07A-B113-474B-B149-564E377BA06A}"/>
              </a:ext>
            </a:extLst>
          </p:cNvPr>
          <p:cNvSpPr/>
          <p:nvPr/>
        </p:nvSpPr>
        <p:spPr>
          <a:xfrm>
            <a:off x="5289754" y="1767330"/>
            <a:ext cx="1568246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rPr>
              <a:t>ТЕСТОВОЕ ЗАДАНИЕ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542509" y="5738162"/>
            <a:ext cx="19062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 Semi-Bold Bold" charset="-52"/>
              </a:rPr>
              <a:t>210 </a:t>
            </a:r>
            <a:r>
              <a:rPr lang="ru-RU" dirty="0" smtClean="0">
                <a:latin typeface="Montserrat Semi-Bold Bold" charset="-52"/>
              </a:rPr>
              <a:t>минут  </a:t>
            </a:r>
            <a:r>
              <a:rPr lang="ru-RU" dirty="0" smtClean="0">
                <a:latin typeface="Montserrat Semi-Bold Bold" charset="-52"/>
              </a:rPr>
              <a:t>(</a:t>
            </a:r>
            <a:r>
              <a:rPr lang="ru-RU" dirty="0" smtClean="0">
                <a:latin typeface="Montserrat Semi-Bold Bold" charset="-52"/>
              </a:rPr>
              <a:t>3,5 </a:t>
            </a:r>
            <a:r>
              <a:rPr lang="ru-RU" b="1" dirty="0" smtClean="0">
                <a:latin typeface="Montserrat Semi-Bold Bold" charset="-52"/>
              </a:rPr>
              <a:t>Ч</a:t>
            </a:r>
            <a:r>
              <a:rPr lang="ru-RU" dirty="0" smtClean="0">
                <a:latin typeface="Montserrat Semi-Bold Bold" charset="-52"/>
              </a:rPr>
              <a:t>АСА </a:t>
            </a:r>
            <a:r>
              <a:rPr lang="ru-RU" dirty="0" smtClean="0">
                <a:latin typeface="Montserrat Semi-Bold Bold" charset="-52"/>
              </a:rPr>
              <a:t>). </a:t>
            </a:r>
            <a:endParaRPr lang="ru-RU" dirty="0">
              <a:latin typeface="Montserrat Semi-Bold Bold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86303" y="5751831"/>
            <a:ext cx="16930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 Semi-Bold Bold" charset="-52"/>
              </a:rPr>
              <a:t>120 минут (2 </a:t>
            </a:r>
            <a:r>
              <a:rPr lang="ru-RU" b="1" dirty="0" smtClean="0">
                <a:latin typeface="Montserrat Semi-Bold Bold" charset="-52"/>
              </a:rPr>
              <a:t>Ч</a:t>
            </a:r>
            <a:r>
              <a:rPr lang="ru-RU" dirty="0" smtClean="0">
                <a:latin typeface="Montserrat Semi-Bold Bold" charset="-52"/>
              </a:rPr>
              <a:t>АСА). </a:t>
            </a:r>
            <a:endParaRPr lang="ru-RU" dirty="0">
              <a:latin typeface="Montserrat Semi-Bold Bold" charset="-52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F05AD07A-B113-474B-B149-564E377BA06A}"/>
              </a:ext>
            </a:extLst>
          </p:cNvPr>
          <p:cNvSpPr/>
          <p:nvPr/>
        </p:nvSpPr>
        <p:spPr>
          <a:xfrm>
            <a:off x="565625" y="5714855"/>
            <a:ext cx="2337880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rPr>
              <a:t>ПРОДОЛЖИТЕЛЬНОСТЬ ТЕСТИРОВАНИЯ: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Montserrat Semi-Bold Bold" charset="-52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F05AD07A-B113-474B-B149-564E377BA06A}"/>
              </a:ext>
            </a:extLst>
          </p:cNvPr>
          <p:cNvSpPr/>
          <p:nvPr/>
        </p:nvSpPr>
        <p:spPr>
          <a:xfrm>
            <a:off x="5334000" y="5737193"/>
            <a:ext cx="2399409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rPr>
              <a:t>ПРОДОЛЖИТЕЛЬНОСТЬ </a:t>
            </a:r>
            <a:r>
              <a:rPr lang="kk-KZ" sz="1200" dirty="0" smtClean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rPr>
              <a:t> ТЕСТИРОВАНИЯ</a:t>
            </a:r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rPr>
              <a:t>: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Montserrat Semi-Bold Bold" charset="-52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 flipH="1">
            <a:off x="5227828" y="2335689"/>
            <a:ext cx="2068970" cy="5078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15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29979D5F-724E-46F7-ACEC-61FE3780CD58}"/>
              </a:ext>
            </a:extLst>
          </p:cNvPr>
          <p:cNvSpPr/>
          <p:nvPr/>
        </p:nvSpPr>
        <p:spPr>
          <a:xfrm flipH="1">
            <a:off x="5236909" y="4949859"/>
            <a:ext cx="2025408" cy="5078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 charset="-52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5148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150070"/>
            <a:ext cx="8686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defRPr sz="2400" spc="-48">
                <a:solidFill>
                  <a:schemeClr val="accent6">
                    <a:lumMod val="50000"/>
                  </a:schemeClr>
                </a:solidFill>
                <a:latin typeface="Montserrat Semi-Bold Bold"/>
              </a:defRPr>
            </a:lvl1pPr>
          </a:lstStyle>
          <a:p>
            <a:r>
              <a:rPr lang="ru-RU" sz="2000" dirty="0"/>
              <a:t>Пороговый балл для участия </a:t>
            </a:r>
            <a:r>
              <a:rPr lang="kk-KZ" sz="2000" dirty="0"/>
              <a:t>в конкурсе </a:t>
            </a:r>
            <a:r>
              <a:rPr lang="ru-RU" sz="2000" dirty="0"/>
              <a:t>на присуждение образовательного гранта высшего образования за счет средств республиканского бюджета или местного бюджета и (или) зачисления на платное обучение</a:t>
            </a:r>
            <a:endParaRPr lang="kk-KZ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00441350"/>
              </p:ext>
            </p:extLst>
          </p:nvPr>
        </p:nvGraphicFramePr>
        <p:xfrm>
          <a:off x="685800" y="1371601"/>
          <a:ext cx="8534400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3400" y="625858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этом по каждому предмету ЕНТ и (или) творческому экзамену необходимо набрать не менее 5-ти баллов.</a:t>
            </a:r>
          </a:p>
        </p:txBody>
      </p:sp>
    </p:spTree>
    <p:extLst>
      <p:ext uri="{BB962C8B-B14F-4D97-AF65-F5344CB8AC3E}">
        <p14:creationId xmlns:p14="http://schemas.microsoft.com/office/powerpoint/2010/main" val="16734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63039"/>
          </a:xfr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3"/>
              </a:lnSpc>
            </a:pPr>
            <a:r>
              <a:rPr lang="kk-KZ" sz="3000" spc="-48" dirty="0">
                <a:solidFill>
                  <a:schemeClr val="accent6">
                    <a:lumMod val="50000"/>
                  </a:schemeClr>
                </a:solidFill>
                <a:latin typeface="Montserrat Semi-Bold Bold"/>
                <a:ea typeface="+mn-ea"/>
                <a:cs typeface="+mn-cs"/>
              </a:rPr>
              <a:t>Время тестирования и перерывы</a:t>
            </a:r>
            <a:endParaRPr lang="ru-RU" sz="3000" spc="-48" dirty="0">
              <a:solidFill>
                <a:schemeClr val="accent6">
                  <a:lumMod val="50000"/>
                </a:schemeClr>
              </a:solidFill>
              <a:latin typeface="Montserrat Semi-Bold Bold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719524"/>
              </p:ext>
            </p:extLst>
          </p:nvPr>
        </p:nvGraphicFramePr>
        <p:xfrm>
          <a:off x="134418" y="762000"/>
          <a:ext cx="9643527" cy="50268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4456"/>
                <a:gridCol w="4324976"/>
                <a:gridCol w="1110467"/>
                <a:gridCol w="3623628"/>
              </a:tblGrid>
              <a:tr h="714485">
                <a:tc>
                  <a:txBody>
                    <a:bodyPr/>
                    <a:lstStyle/>
                    <a:p>
                      <a:pPr indent="4318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ru-RU" sz="13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b="1" dirty="0">
                          <a:effectLst/>
                          <a:latin typeface="Palatino Linotype" pitchFamily="18" charset="0"/>
                        </a:rPr>
                        <a:t>Формат ЕНТ</a:t>
                      </a:r>
                      <a:endParaRPr lang="ru-RU" sz="13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300" b="1" dirty="0" smtClean="0">
                          <a:effectLst/>
                          <a:latin typeface="Palatino Linotype" pitchFamily="18" charset="0"/>
                        </a:rPr>
                        <a:t>Время тестирования</a:t>
                      </a:r>
                      <a:endParaRPr lang="ru-RU" sz="13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Перерывы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4485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300" b="1" dirty="0">
                          <a:effectLst/>
                          <a:latin typeface="Palatino Linotype" pitchFamily="18" charset="0"/>
                        </a:rPr>
                        <a:t>1</a:t>
                      </a:r>
                      <a:endParaRPr lang="ru-RU" sz="13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  <a:latin typeface="Palatino Linotype" pitchFamily="18" charset="0"/>
                        </a:rPr>
                        <a:t>5 </a:t>
                      </a:r>
                      <a:r>
                        <a:rPr lang="ru-RU" sz="1300" dirty="0" smtClean="0">
                          <a:effectLst/>
                          <a:latin typeface="Palatino Linotype" pitchFamily="18" charset="0"/>
                        </a:rPr>
                        <a:t>предметов/История</a:t>
                      </a:r>
                      <a:r>
                        <a:rPr lang="ru-RU" sz="1300" baseline="0" dirty="0" smtClean="0">
                          <a:effectLst/>
                          <a:latin typeface="Palatino Linotype" pitchFamily="18" charset="0"/>
                        </a:rPr>
                        <a:t> Казахстана, математическая грамотность, грамотность чтения и два профильных предмета</a:t>
                      </a:r>
                      <a:endParaRPr lang="ru-RU" sz="13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300" dirty="0" smtClean="0">
                        <a:effectLst/>
                        <a:latin typeface="Palatino Linotype" pitchFamily="18" charset="0"/>
                      </a:endParaRP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dirty="0" smtClean="0">
                          <a:effectLst/>
                          <a:latin typeface="Palatino Linotype" pitchFamily="18" charset="0"/>
                        </a:rPr>
                        <a:t>210 </a:t>
                      </a:r>
                      <a:r>
                        <a:rPr lang="ru-RU" sz="1300" dirty="0">
                          <a:effectLst/>
                          <a:latin typeface="Palatino Linotype" pitchFamily="18" charset="0"/>
                        </a:rPr>
                        <a:t>минут</a:t>
                      </a:r>
                      <a:endParaRPr lang="ru-RU" sz="13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180 мин. (3 часов) - 3 мин.</a:t>
                      </a:r>
                      <a:endParaRPr lang="ru-RU" sz="13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/>
                </a:tc>
              </a:tr>
              <a:tr h="476515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3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предмета</a:t>
                      </a:r>
                      <a:r>
                        <a:rPr lang="kk-KZ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/История Казахстана,</a:t>
                      </a:r>
                      <a:r>
                        <a:rPr lang="kk-KZ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грамотность чтения</a:t>
                      </a:r>
                      <a:r>
                        <a:rPr lang="kk-KZ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300" baseline="0" dirty="0" smtClean="0">
                          <a:effectLst/>
                          <a:latin typeface="Palatino Linotype" pitchFamily="18" charset="0"/>
                        </a:rPr>
                        <a:t>математическая грамотность</a:t>
                      </a:r>
                      <a:r>
                        <a:rPr lang="kk-KZ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(творческий)</a:t>
                      </a: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80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lvl="0" indent="0" algn="just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None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без перерыва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/>
                </a:tc>
              </a:tr>
              <a:tr h="714485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3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 предмета (международные сертификаты IELTS и др.)</a:t>
                      </a: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210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180 минут (3 часов) - 3 мин.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/>
                </a:tc>
              </a:tr>
              <a:tr h="476515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3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предмета (общепрофессиональная</a:t>
                      </a:r>
                      <a:r>
                        <a:rPr lang="kk-KZ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специальная</a:t>
                      </a:r>
                      <a:r>
                        <a:rPr lang="kk-KZ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дисциплина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для поступления на сокращенный срок обучения 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по истечении 60 мин. (1 часа) – 2 мин.</a:t>
                      </a:r>
                    </a:p>
                  </a:txBody>
                  <a:tcPr marL="42490" marR="42490" marT="0" marB="0" anchor="ctr"/>
                </a:tc>
              </a:tr>
              <a:tr h="310120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3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kk-KZ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/Специальная </a:t>
                      </a:r>
                      <a:r>
                        <a:rPr lang="kk-KZ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дисциплина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(творческий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 для поступления на сокращенный срок обучения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80 минут</a:t>
                      </a: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indent="2730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без перерыва</a:t>
                      </a:r>
                      <a:endParaRPr lang="ru-RU" sz="13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42490" marR="42490" marT="0" marB="0" anchor="ctr"/>
                </a:tc>
              </a:tr>
              <a:tr h="622210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3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kk-KZ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/Общепрофессиональная дисциплина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(международные сертификаты IELTS и др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.) для поступления на сокращенный срок обучения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42490" marR="4249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42490" marR="42490" marT="0" marB="0" anchor="ctr"/>
                </a:tc>
              </a:tr>
              <a:tr h="317567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3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профильных предмета </a:t>
                      </a: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42490" marR="42490" marT="0" marB="0"/>
                </a:tc>
              </a:tr>
              <a:tr h="476515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3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2490" marR="4249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профильный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предмет  (международные сертификаты IELTS и др.)</a:t>
                      </a: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42490" marR="4249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42490" marR="4249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7351" y="5750165"/>
            <a:ext cx="9409744" cy="726835"/>
          </a:xfrm>
          <a:prstGeom prst="rect">
            <a:avLst/>
          </a:prstGeom>
        </p:spPr>
        <p:txBody>
          <a:bodyPr wrap="square" lIns="79727" tIns="39863" rIns="79727" bIns="39863">
            <a:spAutoFit/>
          </a:bodyPr>
          <a:lstStyle/>
          <a:p>
            <a:endParaRPr lang="ru-RU" sz="1400" b="1" dirty="0">
              <a:latin typeface="Palatino Linotype" pitchFamily="18" charset="0"/>
            </a:endParaRPr>
          </a:p>
          <a:p>
            <a:pPr algn="just"/>
            <a:r>
              <a:rPr lang="ru-RU" sz="1400" b="1" dirty="0">
                <a:latin typeface="Palatino Linotype" pitchFamily="18" charset="0"/>
              </a:rPr>
              <a:t>Примечание: </a:t>
            </a:r>
            <a:r>
              <a:rPr lang="ru-RU" sz="1400" dirty="0" smtClean="0">
                <a:latin typeface="Palatino Linotype" pitchFamily="18" charset="0"/>
              </a:rPr>
              <a:t>для </a:t>
            </a:r>
            <a:r>
              <a:rPr lang="ru-RU" sz="1400" dirty="0">
                <a:latin typeface="Palatino Linotype" pitchFamily="18" charset="0"/>
              </a:rPr>
              <a:t>людей и детьми с особыми </a:t>
            </a:r>
            <a:r>
              <a:rPr lang="ru-RU" sz="1400" dirty="0" smtClean="0">
                <a:latin typeface="Palatino Linotype" pitchFamily="18" charset="0"/>
              </a:rPr>
              <a:t>потребностями (</a:t>
            </a:r>
            <a:r>
              <a:rPr lang="ru-RU" sz="1400" dirty="0">
                <a:latin typeface="Palatino Linotype" pitchFamily="18" charset="0"/>
              </a:rPr>
              <a:t>с нарушениями зрения, слуха, функций опорно-двигательного аппарата) на тестирование отводится дополнительно 40 </a:t>
            </a:r>
            <a:r>
              <a:rPr lang="ru-RU" sz="1400" dirty="0" smtClean="0">
                <a:latin typeface="Palatino Linotype" pitchFamily="18" charset="0"/>
              </a:rPr>
              <a:t>минут</a:t>
            </a:r>
            <a:endParaRPr lang="ru-RU" sz="1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11111</TotalTime>
  <Words>2061</Words>
  <Application>Microsoft Office PowerPoint</Application>
  <PresentationFormat>Лист A4 (210x297 мм)</PresentationFormat>
  <Paragraphs>294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Palatino Linotype</vt:lpstr>
      <vt:lpstr>Tahoma</vt:lpstr>
      <vt:lpstr>Segoe UI</vt:lpstr>
      <vt:lpstr>Calibri</vt:lpstr>
      <vt:lpstr>Montserrat Semi-Bold Bold</vt:lpstr>
      <vt:lpstr>Trebuchet MS</vt:lpstr>
      <vt:lpstr>맑은 고딕</vt:lpstr>
      <vt:lpstr>Lucida Sans Unicode</vt:lpstr>
      <vt:lpstr>Wingdings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Время тестирования и перерывы</vt:lpstr>
      <vt:lpstr>Презентация PowerPoint</vt:lpstr>
      <vt:lpstr>ПРОФИЛЬНЫЕ  ПРЕДМЕТЫ 40 ЗАДАНИЙ - 50 БАЛЛОВ</vt:lpstr>
      <vt:lpstr>ГРАМОТНОСТЬ ЧТЕНИЯ</vt:lpstr>
      <vt:lpstr>Презентация PowerPoint</vt:lpstr>
      <vt:lpstr>Презентация PowerPoint</vt:lpstr>
      <vt:lpstr>Поступающему не допускается: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Желтый и Белый Простая Фотографическая Наука Тест Презентация</dc:title>
  <dc:creator>Гульдана Жабаева</dc:creator>
  <cp:lastModifiedBy>721_1</cp:lastModifiedBy>
  <cp:revision>202</cp:revision>
  <cp:lastPrinted>2022-11-14T06:59:09Z</cp:lastPrinted>
  <dcterms:created xsi:type="dcterms:W3CDTF">2006-08-16T00:00:00Z</dcterms:created>
  <dcterms:modified xsi:type="dcterms:W3CDTF">2023-11-07T04:20:31Z</dcterms:modified>
  <dc:identifier>DAE38-5ZVkE</dc:identifier>
</cp:coreProperties>
</file>